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3C3366D-9362-4558-8CB7-0390BF1E6CFE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21332A-0034-470F-A9BC-3B6A2B75114C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51e825a21ad345589690be782eccde7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-3Pb97m_g4" TargetMode="External"/><Relationship Id="rId2" Type="http://schemas.openxmlformats.org/officeDocument/2006/relationships/hyperlink" Target="https://www.youtube.com/watch?v=qg9hN9tVf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Auf</a:t>
            </a:r>
            <a:r>
              <a:rPr lang="hr-HR" dirty="0"/>
              <a:t> dem </a:t>
            </a:r>
            <a:r>
              <a:rPr lang="hr-HR" dirty="0" err="1"/>
              <a:t>Spielplatz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569D13F-E775-417A-862F-D649020FFAB5}"/>
              </a:ext>
            </a:extLst>
          </p:cNvPr>
          <p:cNvSpPr txBox="1"/>
          <p:nvPr/>
        </p:nvSpPr>
        <p:spPr>
          <a:xfrm>
            <a:off x="539552" y="3284984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Upute  se nalaze u videu</a:t>
            </a:r>
          </a:p>
          <a:p>
            <a:r>
              <a:rPr lang="hr-HR" dirty="0">
                <a:hlinkClick r:id="rId2"/>
              </a:rPr>
              <a:t>https://www.loom.com/share/51e825a21ad345589690be782eccde77</a:t>
            </a:r>
            <a:endParaRPr lang="hr-HR" dirty="0"/>
          </a:p>
          <a:p>
            <a:endParaRPr lang="hr-HR" dirty="0"/>
          </a:p>
          <a:p>
            <a:r>
              <a:rPr lang="hr-HR" dirty="0"/>
              <a:t>Šifra:  </a:t>
            </a:r>
            <a:r>
              <a:rPr lang="hr-HR" sz="2000" b="1" dirty="0"/>
              <a:t>2.r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176464" cy="489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54452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Kinder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Tiere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sind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auf</a:t>
            </a:r>
            <a:r>
              <a:rPr lang="hr-HR" b="1" dirty="0">
                <a:solidFill>
                  <a:srgbClr val="0070C0"/>
                </a:solidFill>
              </a:rPr>
              <a:t> dem </a:t>
            </a:r>
            <a:r>
              <a:rPr lang="hr-HR" b="1" dirty="0" err="1">
                <a:solidFill>
                  <a:srgbClr val="0070C0"/>
                </a:solidFill>
              </a:rPr>
              <a:t>Spielplatz</a:t>
            </a:r>
            <a:r>
              <a:rPr lang="hr-HR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33179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5436096" y="4077072"/>
            <a:ext cx="72008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08104" y="53012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Markus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spielt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 Ball.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48064" y="2420888"/>
            <a:ext cx="136815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8224" y="21328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Julia </a:t>
            </a:r>
            <a:r>
              <a:rPr lang="hr-HR" dirty="0" err="1">
                <a:solidFill>
                  <a:srgbClr val="0070C0"/>
                </a:solidFill>
              </a:rPr>
              <a:t>schaukelt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83768" y="19168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17008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Gabi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rutscht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319504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4860032" y="3212976"/>
            <a:ext cx="93610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32040" y="47251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Melanie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Paul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spielen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Fangen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99792" y="3933056"/>
            <a:ext cx="115212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472514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Katze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Matze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Maus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Gaus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und</a:t>
            </a:r>
            <a:r>
              <a:rPr lang="hr-HR" dirty="0">
                <a:solidFill>
                  <a:srgbClr val="0070C0"/>
                </a:solidFill>
              </a:rPr>
              <a:t> der </a:t>
            </a:r>
            <a:r>
              <a:rPr lang="hr-HR" dirty="0" err="1">
                <a:solidFill>
                  <a:srgbClr val="0070C0"/>
                </a:solidFill>
              </a:rPr>
              <a:t>Hund</a:t>
            </a:r>
            <a:r>
              <a:rPr lang="hr-HR" dirty="0">
                <a:solidFill>
                  <a:srgbClr val="0070C0"/>
                </a:solidFill>
              </a:rPr>
              <a:t> Vagabund </a:t>
            </a:r>
            <a:r>
              <a:rPr lang="hr-HR" dirty="0" err="1">
                <a:solidFill>
                  <a:srgbClr val="0070C0"/>
                </a:solidFill>
              </a:rPr>
              <a:t>spielen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Verstecken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Was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machst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du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auf</a:t>
            </a:r>
            <a:r>
              <a:rPr lang="hr-HR" dirty="0">
                <a:solidFill>
                  <a:srgbClr val="0070C0"/>
                </a:solidFill>
              </a:rPr>
              <a:t> dem </a:t>
            </a:r>
            <a:r>
              <a:rPr lang="hr-HR" dirty="0" err="1">
                <a:solidFill>
                  <a:srgbClr val="0070C0"/>
                </a:solidFill>
              </a:rPr>
              <a:t>Spielplatz</a:t>
            </a:r>
            <a:r>
              <a:rPr lang="hr-HR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4768" y="1593584"/>
            <a:ext cx="2438863" cy="16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37170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spiele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 Ball.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247603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3968" y="31409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spiele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Fußball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01348" y="3919532"/>
            <a:ext cx="2277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8104" y="4941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schaukle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2389800" cy="169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27089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rutsche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08087" y="776689"/>
            <a:ext cx="1944216" cy="148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27809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springe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7890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spiele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Verstecken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44371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spiele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Fangen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013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baue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gern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eine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Sandburg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933056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50"/>
                </a:solidFill>
                <a:hlinkClick r:id="rId2"/>
              </a:rPr>
              <a:t>https://www.youtube.com/watch?v=qg9hN9tVfvI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5091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Wer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will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mehr</a:t>
            </a:r>
            <a:r>
              <a:rPr lang="hr-HR" dirty="0">
                <a:solidFill>
                  <a:srgbClr val="00B050"/>
                </a:solidFill>
              </a:rPr>
              <a:t>! – Tko hoće više! </a:t>
            </a:r>
            <a:r>
              <a:rPr lang="hr-HR" dirty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522920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https://www.youtube.com/watch?v=g-3Pb97m_g4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Löse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Aufgabe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Lehrbuch</a:t>
            </a:r>
            <a:r>
              <a:rPr lang="hr-HR" dirty="0">
                <a:solidFill>
                  <a:srgbClr val="FF0000"/>
                </a:solidFill>
              </a:rPr>
              <a:t> – </a:t>
            </a:r>
            <a:r>
              <a:rPr lang="hr-HR" dirty="0" err="1">
                <a:solidFill>
                  <a:srgbClr val="FF0000"/>
                </a:solidFill>
              </a:rPr>
              <a:t>Seite</a:t>
            </a:r>
            <a:r>
              <a:rPr lang="hr-HR" dirty="0">
                <a:solidFill>
                  <a:srgbClr val="FF0000"/>
                </a:solidFill>
              </a:rPr>
              <a:t> 57. </a:t>
            </a:r>
            <a:r>
              <a:rPr lang="hr-HR" dirty="0" err="1">
                <a:solidFill>
                  <a:srgbClr val="FF0000"/>
                </a:solidFill>
              </a:rPr>
              <a:t>Was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machst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gern</a:t>
            </a:r>
            <a:r>
              <a:rPr lang="hr-HR" dirty="0">
                <a:solidFill>
                  <a:srgbClr val="FF0000"/>
                </a:solidFill>
              </a:rPr>
              <a:t>? </a:t>
            </a:r>
            <a:r>
              <a:rPr lang="hr-HR" dirty="0" err="1">
                <a:solidFill>
                  <a:srgbClr val="FF0000"/>
                </a:solidFill>
              </a:rPr>
              <a:t>Kreuze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an</a:t>
            </a:r>
            <a:r>
              <a:rPr lang="hr-HR" dirty="0">
                <a:solidFill>
                  <a:srgbClr val="FF0000"/>
                </a:solidFill>
              </a:rPr>
              <a:t> un sage. Riješi zadatak u udžbeniku na strani 57. Označi i reci.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Löse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Aufgaben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Arbeitsheft</a:t>
            </a:r>
            <a:r>
              <a:rPr lang="hr-HR" dirty="0">
                <a:solidFill>
                  <a:srgbClr val="FF0000"/>
                </a:solidFill>
              </a:rPr>
              <a:t>. Riješi zadatke u RB.</a:t>
            </a:r>
          </a:p>
          <a:p>
            <a:r>
              <a:rPr lang="hr-HR" dirty="0" err="1">
                <a:solidFill>
                  <a:srgbClr val="FF0000"/>
                </a:solidFill>
              </a:rPr>
              <a:t>Seiten</a:t>
            </a:r>
            <a:r>
              <a:rPr lang="hr-HR" dirty="0">
                <a:solidFill>
                  <a:srgbClr val="FF0000"/>
                </a:solidFill>
              </a:rPr>
              <a:t>: 65, 66, 67, 68</a:t>
            </a:r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4290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Viel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Spaß</a:t>
            </a:r>
            <a:r>
              <a:rPr lang="hr-HR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4098" name="Picture 2" descr="C:\Users\Lenovo\Desktop\ALFA\auf 2 udz\ADP2_UDZ_36_dr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204864"/>
            <a:ext cx="1762324" cy="25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</TotalTime>
  <Words>205</Words>
  <Application>Microsoft Office PowerPoint</Application>
  <PresentationFormat>Prikaz na zaslonu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Georgia</vt:lpstr>
      <vt:lpstr>Wingdings</vt:lpstr>
      <vt:lpstr>Wingdings 2</vt:lpstr>
      <vt:lpstr>Civic</vt:lpstr>
      <vt:lpstr>Auf dem Spielplatz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dem Spielplatz</dc:title>
  <dc:creator>Lenovo</dc:creator>
  <cp:lastModifiedBy>Sandra Pintarić</cp:lastModifiedBy>
  <cp:revision>3</cp:revision>
  <dcterms:created xsi:type="dcterms:W3CDTF">2020-04-15T09:03:49Z</dcterms:created>
  <dcterms:modified xsi:type="dcterms:W3CDTF">2020-04-28T06:58:29Z</dcterms:modified>
</cp:coreProperties>
</file>