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1FF3C8-F78D-4D60-BEE1-B27AB49C162E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0EF56F-C957-4DE4-991C-D7745EA8040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F3C8-F78D-4D60-BEE1-B27AB49C162E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56F-C957-4DE4-991C-D7745EA80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A1FF3C8-F78D-4D60-BEE1-B27AB49C162E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0EF56F-C957-4DE4-991C-D7745EA80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F3C8-F78D-4D60-BEE1-B27AB49C162E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56F-C957-4DE4-991C-D7745EA80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1FF3C8-F78D-4D60-BEE1-B27AB49C162E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E0EF56F-C957-4DE4-991C-D7745EA8040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F3C8-F78D-4D60-BEE1-B27AB49C162E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56F-C957-4DE4-991C-D7745EA80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F3C8-F78D-4D60-BEE1-B27AB49C162E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56F-C957-4DE4-991C-D7745EA80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F3C8-F78D-4D60-BEE1-B27AB49C162E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56F-C957-4DE4-991C-D7745EA80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1FF3C8-F78D-4D60-BEE1-B27AB49C162E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56F-C957-4DE4-991C-D7745EA80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F3C8-F78D-4D60-BEE1-B27AB49C162E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56F-C957-4DE4-991C-D7745EA80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F3C8-F78D-4D60-BEE1-B27AB49C162E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56F-C957-4DE4-991C-D7745EA8040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1FF3C8-F78D-4D60-BEE1-B27AB49C162E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0EF56F-C957-4DE4-991C-D7745EA8040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image" Target="../media/image12.png"/><Relationship Id="rId10" Type="http://schemas.openxmlformats.org/officeDocument/2006/relationships/image" Target="../media/image3.png"/><Relationship Id="rId4" Type="http://schemas.openxmlformats.org/officeDocument/2006/relationships/image" Target="../media/image8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Berufe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6360" t="5986" r="10953" b="22178"/>
          <a:stretch>
            <a:fillRect/>
          </a:stretch>
        </p:blipFill>
        <p:spPr bwMode="auto">
          <a:xfrm>
            <a:off x="1187624" y="476672"/>
            <a:ext cx="18722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59632" y="24208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der </a:t>
            </a:r>
            <a:r>
              <a:rPr lang="hr-HR" dirty="0" err="1">
                <a:solidFill>
                  <a:srgbClr val="0070C0"/>
                </a:solidFill>
              </a:rPr>
              <a:t>Arzt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8529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Ä</a:t>
            </a:r>
            <a:r>
              <a:rPr lang="hr-HR" dirty="0" err="1">
                <a:solidFill>
                  <a:srgbClr val="FF0000"/>
                </a:solidFill>
              </a:rPr>
              <a:t>rzt</a:t>
            </a:r>
            <a:r>
              <a:rPr lang="hr-HR" b="1" dirty="0" err="1">
                <a:solidFill>
                  <a:srgbClr val="FF0000"/>
                </a:solidFill>
              </a:rPr>
              <a:t>in</a:t>
            </a: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b="24242"/>
          <a:stretch>
            <a:fillRect/>
          </a:stretch>
        </p:blipFill>
        <p:spPr bwMode="auto">
          <a:xfrm>
            <a:off x="4499992" y="404664"/>
            <a:ext cx="224083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16016" y="24208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Lehrer</a:t>
            </a:r>
            <a:r>
              <a:rPr lang="hr-HR" b="1" dirty="0" err="1">
                <a:solidFill>
                  <a:srgbClr val="FF0000"/>
                </a:solidFill>
              </a:rPr>
              <a:t>in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29249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der </a:t>
            </a:r>
            <a:r>
              <a:rPr lang="hr-HR" dirty="0" err="1">
                <a:solidFill>
                  <a:srgbClr val="0070C0"/>
                </a:solidFill>
              </a:rPr>
              <a:t>Lehrer</a:t>
            </a:r>
            <a:endParaRPr lang="hr-HR" dirty="0">
              <a:solidFill>
                <a:srgbClr val="0070C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356992"/>
            <a:ext cx="207383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331640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der </a:t>
            </a:r>
            <a:r>
              <a:rPr lang="hr-HR" dirty="0" err="1">
                <a:solidFill>
                  <a:srgbClr val="0070C0"/>
                </a:solidFill>
              </a:rPr>
              <a:t>Bäcker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0" y="56612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Bäcker</a:t>
            </a:r>
            <a:r>
              <a:rPr lang="hr-HR" b="1" dirty="0" err="1">
                <a:solidFill>
                  <a:srgbClr val="FF0000"/>
                </a:solidFill>
              </a:rPr>
              <a:t>in</a:t>
            </a: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645024"/>
            <a:ext cx="275430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644008" y="558924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Krankenschwester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4008" y="60212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der </a:t>
            </a:r>
            <a:r>
              <a:rPr lang="hr-HR" dirty="0" err="1">
                <a:solidFill>
                  <a:srgbClr val="0070C0"/>
                </a:solidFill>
              </a:rPr>
              <a:t>Krankenpfleger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630932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Schreibe</a:t>
            </a:r>
            <a:r>
              <a:rPr lang="hr-HR" dirty="0"/>
              <a:t> </a:t>
            </a:r>
            <a:r>
              <a:rPr lang="hr-HR" dirty="0" err="1"/>
              <a:t>alle</a:t>
            </a:r>
            <a:r>
              <a:rPr lang="hr-HR" dirty="0"/>
              <a:t> </a:t>
            </a:r>
            <a:r>
              <a:rPr lang="hr-HR" dirty="0" err="1"/>
              <a:t>Berufe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dein</a:t>
            </a:r>
            <a:r>
              <a:rPr lang="hr-HR" dirty="0"/>
              <a:t> </a:t>
            </a:r>
            <a:r>
              <a:rPr lang="hr-HR" dirty="0" err="1"/>
              <a:t>Heft</a:t>
            </a:r>
            <a:r>
              <a:rPr lang="hr-H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0" grpId="0"/>
      <p:bldP spid="11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20688"/>
            <a:ext cx="212198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15616" y="242088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der </a:t>
            </a:r>
            <a:r>
              <a:rPr lang="hr-HR" dirty="0" err="1">
                <a:solidFill>
                  <a:srgbClr val="0070C0"/>
                </a:solidFill>
              </a:rPr>
              <a:t>Apotheker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85293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Apotheker</a:t>
            </a:r>
            <a:r>
              <a:rPr lang="hr-HR" b="1" dirty="0" err="1">
                <a:solidFill>
                  <a:srgbClr val="FF0000"/>
                </a:solidFill>
              </a:rPr>
              <a:t>in</a:t>
            </a: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9942" y="692696"/>
            <a:ext cx="189021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11960" y="24208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der </a:t>
            </a:r>
            <a:r>
              <a:rPr lang="hr-HR" dirty="0" err="1">
                <a:solidFill>
                  <a:srgbClr val="0070C0"/>
                </a:solidFill>
              </a:rPr>
              <a:t>Tierarzt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285293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Tier</a:t>
            </a:r>
            <a:r>
              <a:rPr lang="hr-HR" b="1" dirty="0" err="1">
                <a:solidFill>
                  <a:srgbClr val="FF0000"/>
                </a:solidFill>
              </a:rPr>
              <a:t>ä</a:t>
            </a:r>
            <a:r>
              <a:rPr lang="hr-HR" dirty="0" err="1">
                <a:solidFill>
                  <a:srgbClr val="FF0000"/>
                </a:solidFill>
              </a:rPr>
              <a:t>rzt</a:t>
            </a:r>
            <a:r>
              <a:rPr lang="hr-HR" b="1" dirty="0" err="1">
                <a:solidFill>
                  <a:srgbClr val="FF0000"/>
                </a:solidFill>
              </a:rPr>
              <a:t>in</a:t>
            </a: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501008"/>
            <a:ext cx="2088232" cy="169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15616" y="53732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der </a:t>
            </a:r>
            <a:r>
              <a:rPr lang="hr-HR" dirty="0" err="1">
                <a:solidFill>
                  <a:srgbClr val="0070C0"/>
                </a:solidFill>
              </a:rPr>
              <a:t>Zahnarzt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580526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Zahn</a:t>
            </a:r>
            <a:r>
              <a:rPr lang="hr-HR" b="1" dirty="0" err="1">
                <a:solidFill>
                  <a:srgbClr val="FF0000"/>
                </a:solidFill>
              </a:rPr>
              <a:t>ä</a:t>
            </a:r>
            <a:r>
              <a:rPr lang="hr-HR" dirty="0" err="1">
                <a:solidFill>
                  <a:srgbClr val="FF0000"/>
                </a:solidFill>
              </a:rPr>
              <a:t>rzt</a:t>
            </a:r>
            <a:r>
              <a:rPr lang="hr-HR" b="1" dirty="0" err="1">
                <a:solidFill>
                  <a:srgbClr val="FF0000"/>
                </a:solidFill>
              </a:rPr>
              <a:t>in</a:t>
            </a: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645024"/>
            <a:ext cx="21649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355976" y="53012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der </a:t>
            </a:r>
            <a:r>
              <a:rPr lang="hr-HR" dirty="0" err="1">
                <a:solidFill>
                  <a:srgbClr val="0070C0"/>
                </a:solidFill>
              </a:rPr>
              <a:t>Programmierer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5976" y="58052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Programmierer</a:t>
            </a:r>
            <a:r>
              <a:rPr lang="hr-HR" b="1" dirty="0" err="1">
                <a:solidFill>
                  <a:srgbClr val="FF0000"/>
                </a:solidFill>
              </a:rPr>
              <a:t>in</a:t>
            </a: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207295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15616" y="24928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der </a:t>
            </a:r>
            <a:r>
              <a:rPr lang="hr-HR" dirty="0" err="1">
                <a:solidFill>
                  <a:srgbClr val="0070C0"/>
                </a:solidFill>
              </a:rPr>
              <a:t>Architekt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85293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Architekt</a:t>
            </a:r>
            <a:r>
              <a:rPr lang="hr-HR" b="1" dirty="0" err="1">
                <a:solidFill>
                  <a:srgbClr val="FF0000"/>
                </a:solidFill>
              </a:rPr>
              <a:t>in</a:t>
            </a: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692696"/>
            <a:ext cx="16319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95936" y="24208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der </a:t>
            </a:r>
            <a:r>
              <a:rPr lang="hr-HR" dirty="0" err="1">
                <a:solidFill>
                  <a:srgbClr val="0070C0"/>
                </a:solidFill>
              </a:rPr>
              <a:t>Polizist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5936" y="28529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Polizist</a:t>
            </a:r>
            <a:r>
              <a:rPr lang="hr-HR" b="1" dirty="0" err="1">
                <a:solidFill>
                  <a:srgbClr val="FF0000"/>
                </a:solidFill>
              </a:rPr>
              <a:t>in</a:t>
            </a: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645024"/>
            <a:ext cx="2016224" cy="182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355976" y="414908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Verkäufer</a:t>
            </a:r>
            <a:r>
              <a:rPr lang="hr-HR" b="1" dirty="0" err="1">
                <a:solidFill>
                  <a:srgbClr val="FF0000"/>
                </a:solidFill>
              </a:rPr>
              <a:t>in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465313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der </a:t>
            </a:r>
            <a:r>
              <a:rPr lang="hr-HR" dirty="0" err="1">
                <a:solidFill>
                  <a:srgbClr val="0070C0"/>
                </a:solidFill>
              </a:rPr>
              <a:t>Verkäufer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5805264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- nastavak </a:t>
            </a:r>
            <a:r>
              <a:rPr lang="hr-HR" dirty="0">
                <a:solidFill>
                  <a:srgbClr val="FF0000"/>
                </a:solidFill>
              </a:rPr>
              <a:t>–</a:t>
            </a:r>
            <a:r>
              <a:rPr lang="hr-HR" dirty="0" err="1">
                <a:solidFill>
                  <a:srgbClr val="FF0000"/>
                </a:solidFill>
              </a:rPr>
              <a:t>in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za imenice (zanimanja) ženskog roda!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Lies</a:t>
            </a:r>
            <a:r>
              <a:rPr lang="hr-HR" dirty="0"/>
              <a:t>. Čitaj. 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836712"/>
            <a:ext cx="921132" cy="85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63888" y="11247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regel</a:t>
            </a:r>
            <a:r>
              <a:rPr lang="hr-HR" b="1" dirty="0" err="1"/>
              <a:t>t</a:t>
            </a:r>
            <a:r>
              <a:rPr lang="hr-HR" b="1" dirty="0"/>
              <a:t> </a:t>
            </a:r>
            <a:r>
              <a:rPr lang="hr-HR" dirty="0" err="1"/>
              <a:t>den</a:t>
            </a:r>
            <a:r>
              <a:rPr lang="hr-HR" dirty="0"/>
              <a:t> </a:t>
            </a:r>
            <a:r>
              <a:rPr lang="hr-HR" dirty="0" err="1"/>
              <a:t>Verkehr</a:t>
            </a:r>
            <a:r>
              <a:rPr lang="hr-HR" dirty="0"/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772816"/>
            <a:ext cx="99011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63888" y="191683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untersuch</a:t>
            </a:r>
            <a:r>
              <a:rPr lang="hr-HR" b="1" dirty="0" err="1"/>
              <a:t>t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Tiere</a:t>
            </a:r>
            <a:r>
              <a:rPr lang="hr-HR" dirty="0"/>
              <a:t>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2780928"/>
            <a:ext cx="106504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63888" y="306896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behandel</a:t>
            </a:r>
            <a:r>
              <a:rPr lang="hr-HR" b="1" dirty="0" err="1"/>
              <a:t>t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Zähne</a:t>
            </a:r>
            <a:r>
              <a:rPr lang="hr-HR" dirty="0"/>
              <a:t>.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3789040"/>
            <a:ext cx="87635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563888" y="40770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verkauf</a:t>
            </a:r>
            <a:r>
              <a:rPr lang="hr-HR" b="1" dirty="0" err="1"/>
              <a:t>t</a:t>
            </a:r>
            <a:r>
              <a:rPr lang="hr-HR" dirty="0"/>
              <a:t> im </a:t>
            </a:r>
            <a:r>
              <a:rPr lang="hr-HR" dirty="0" err="1"/>
              <a:t>Geschäft</a:t>
            </a:r>
            <a:r>
              <a:rPr lang="hr-HR" dirty="0"/>
              <a:t>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 l="6360" t="5986" r="10953" b="22178"/>
          <a:stretch>
            <a:fillRect/>
          </a:stretch>
        </p:blipFill>
        <p:spPr bwMode="auto">
          <a:xfrm>
            <a:off x="2411760" y="4725144"/>
            <a:ext cx="864096" cy="79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563888" y="50131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untersuch</a:t>
            </a:r>
            <a:r>
              <a:rPr lang="hr-HR" b="1" dirty="0" err="1"/>
              <a:t>t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Patienten</a:t>
            </a:r>
            <a:r>
              <a:rPr lang="hr-HR" dirty="0"/>
              <a:t>.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5661248"/>
            <a:ext cx="9950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563888" y="587727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zeichn</a:t>
            </a:r>
            <a:r>
              <a:rPr lang="hr-HR" b="1" dirty="0" err="1"/>
              <a:t>et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Häuser</a:t>
            </a:r>
            <a:r>
              <a:rPr lang="hr-H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2656"/>
            <a:ext cx="1080120" cy="84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27784" y="69269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verkauf</a:t>
            </a:r>
            <a:r>
              <a:rPr lang="hr-HR" b="1" dirty="0" err="1"/>
              <a:t>t</a:t>
            </a:r>
            <a:r>
              <a:rPr lang="hr-HR" dirty="0"/>
              <a:t> Medikamente.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12776"/>
            <a:ext cx="102552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99792" y="16288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programmier</a:t>
            </a:r>
            <a:r>
              <a:rPr lang="hr-HR" b="1" dirty="0" err="1"/>
              <a:t>t</a:t>
            </a:r>
            <a:r>
              <a:rPr lang="hr-HR" dirty="0"/>
              <a:t>.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 b="24242"/>
          <a:stretch>
            <a:fillRect/>
          </a:stretch>
        </p:blipFill>
        <p:spPr bwMode="auto">
          <a:xfrm>
            <a:off x="1187624" y="2348880"/>
            <a:ext cx="102705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699792" y="263691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unterricht</a:t>
            </a:r>
            <a:r>
              <a:rPr lang="hr-HR" b="1" dirty="0" err="1"/>
              <a:t>et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der </a:t>
            </a:r>
            <a:r>
              <a:rPr lang="hr-HR" dirty="0" err="1"/>
              <a:t>Schule</a:t>
            </a:r>
            <a:r>
              <a:rPr lang="hr-HR" dirty="0"/>
              <a:t>.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3429000"/>
            <a:ext cx="95050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699792" y="364502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back</a:t>
            </a:r>
            <a:r>
              <a:rPr lang="hr-HR" b="1" dirty="0" err="1"/>
              <a:t>t</a:t>
            </a:r>
            <a:r>
              <a:rPr lang="hr-HR" dirty="0"/>
              <a:t> </a:t>
            </a:r>
            <a:r>
              <a:rPr lang="hr-HR" dirty="0" err="1"/>
              <a:t>Brot</a:t>
            </a:r>
            <a:r>
              <a:rPr lang="hr-HR" dirty="0"/>
              <a:t> </a:t>
            </a:r>
            <a:r>
              <a:rPr lang="hr-HR" dirty="0" err="1"/>
              <a:t>und</a:t>
            </a:r>
            <a:r>
              <a:rPr lang="hr-HR" dirty="0"/>
              <a:t> </a:t>
            </a:r>
            <a:r>
              <a:rPr lang="hr-HR" dirty="0" err="1"/>
              <a:t>Brötchen</a:t>
            </a:r>
            <a:r>
              <a:rPr lang="hr-HR" dirty="0"/>
              <a:t>.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4509120"/>
            <a:ext cx="1041865" cy="65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699792" y="46531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pfleg</a:t>
            </a:r>
            <a:r>
              <a:rPr lang="hr-HR" b="1" dirty="0" err="1"/>
              <a:t>t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Patienten</a:t>
            </a:r>
            <a:r>
              <a:rPr lang="hr-HR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9672" y="573325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- nastavak –(e)</a:t>
            </a:r>
            <a:r>
              <a:rPr lang="hr-HR" b="1" dirty="0"/>
              <a:t>t</a:t>
            </a:r>
            <a:r>
              <a:rPr lang="hr-HR" dirty="0"/>
              <a:t> u 3. licu jednine sadašnjosti!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275856" y="515719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2195736" y="2852936"/>
            <a:ext cx="3312368" cy="57606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2771800" y="29249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Was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machen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sie</a:t>
            </a:r>
            <a:r>
              <a:rPr lang="hr-HR" dirty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2606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>
                <a:solidFill>
                  <a:srgbClr val="00B050"/>
                </a:solidFill>
              </a:rPr>
              <a:t>Sie</a:t>
            </a:r>
            <a:r>
              <a:rPr lang="hr-HR" sz="2400" dirty="0">
                <a:solidFill>
                  <a:srgbClr val="00B050"/>
                </a:solidFill>
              </a:rPr>
              <a:t>…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1619672" y="2060848"/>
            <a:ext cx="72008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9552" y="155679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70C0"/>
                </a:solidFill>
              </a:rPr>
              <a:t>unterrichten</a:t>
            </a:r>
            <a:r>
              <a:rPr lang="hr-HR" dirty="0">
                <a:solidFill>
                  <a:srgbClr val="0070C0"/>
                </a:solidFill>
              </a:rPr>
              <a:t> - 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2987824" y="1556792"/>
            <a:ext cx="7200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83768" y="9807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70C0"/>
                </a:solidFill>
              </a:rPr>
              <a:t>pflegen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644008" y="1412776"/>
            <a:ext cx="36004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16016" y="9807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70C0"/>
                </a:solidFill>
              </a:rPr>
              <a:t>programmieren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24128" y="170080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70C0"/>
                </a:solidFill>
              </a:rPr>
              <a:t>behandeln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die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Zähne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508104" y="2420888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64088" y="3429000"/>
            <a:ext cx="21602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48064" y="41490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70C0"/>
                </a:solidFill>
              </a:rPr>
              <a:t>untersuchen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Patienten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619672" y="3429000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7544" y="40050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70C0"/>
                </a:solidFill>
              </a:rPr>
              <a:t>verkaufen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555776" y="3429000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99592" y="47251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70C0"/>
                </a:solidFill>
              </a:rPr>
              <a:t>untersuchen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die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Tiere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31" name="Straight Connector 30"/>
          <p:cNvCxnSpPr>
            <a:stCxn id="5" idx="2"/>
          </p:cNvCxnSpPr>
          <p:nvPr/>
        </p:nvCxnSpPr>
        <p:spPr>
          <a:xfrm>
            <a:off x="3851920" y="3429000"/>
            <a:ext cx="432048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851920" y="501317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70C0"/>
                </a:solidFill>
              </a:rPr>
              <a:t>zeichnen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44208" y="306896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70C0"/>
                </a:solidFill>
              </a:rPr>
              <a:t>backen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580112" y="321297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9512" y="26369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70C0"/>
                </a:solidFill>
              </a:rPr>
              <a:t>regeln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115616" y="2852936"/>
            <a:ext cx="100811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79512" y="5805264"/>
            <a:ext cx="81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Schreibe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dein</a:t>
            </a:r>
            <a:r>
              <a:rPr lang="hr-HR" dirty="0"/>
              <a:t> </a:t>
            </a:r>
            <a:r>
              <a:rPr lang="hr-HR" dirty="0" err="1"/>
              <a:t>Heft</a:t>
            </a:r>
            <a:r>
              <a:rPr lang="hr-HR" dirty="0"/>
              <a:t>. </a:t>
            </a:r>
            <a:r>
              <a:rPr lang="hr-HR" dirty="0" err="1"/>
              <a:t>Übersetze</a:t>
            </a:r>
            <a:r>
              <a:rPr lang="hr-HR" dirty="0"/>
              <a:t> </a:t>
            </a:r>
            <a:r>
              <a:rPr lang="hr-HR" dirty="0" err="1"/>
              <a:t>alle</a:t>
            </a:r>
            <a:r>
              <a:rPr lang="hr-HR" dirty="0"/>
              <a:t> </a:t>
            </a:r>
            <a:r>
              <a:rPr lang="hr-HR" dirty="0" err="1"/>
              <a:t>diese</a:t>
            </a:r>
            <a:r>
              <a:rPr lang="hr-HR" dirty="0"/>
              <a:t> </a:t>
            </a:r>
            <a:r>
              <a:rPr lang="hr-HR" dirty="0" err="1"/>
              <a:t>Verben</a:t>
            </a:r>
            <a:r>
              <a:rPr lang="hr-HR" dirty="0"/>
              <a:t> mit </a:t>
            </a:r>
            <a:r>
              <a:rPr lang="hr-HR" dirty="0" err="1"/>
              <a:t>Hilfe</a:t>
            </a:r>
            <a:r>
              <a:rPr lang="hr-HR" dirty="0"/>
              <a:t> </a:t>
            </a:r>
            <a:r>
              <a:rPr lang="hr-HR" dirty="0" err="1"/>
              <a:t>des</a:t>
            </a:r>
            <a:r>
              <a:rPr lang="hr-HR" dirty="0"/>
              <a:t> </a:t>
            </a:r>
            <a:r>
              <a:rPr lang="hr-HR" dirty="0" err="1"/>
              <a:t>Wörterbuchs</a:t>
            </a:r>
            <a:r>
              <a:rPr lang="hr-HR" dirty="0"/>
              <a:t>. Napiši u bilježnicu i prevedi sve ove glagole pomoću rječnika. Sličice ti također pomažu.  </a:t>
            </a:r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96952"/>
            <a:ext cx="610286" cy="565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5085184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119270"/>
            <a:ext cx="726778" cy="58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005064"/>
            <a:ext cx="63734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 cstate="print"/>
          <a:srcRect l="6360" t="5986" r="10953" b="22178"/>
          <a:stretch>
            <a:fillRect/>
          </a:stretch>
        </p:blipFill>
        <p:spPr bwMode="auto">
          <a:xfrm>
            <a:off x="4499992" y="4077072"/>
            <a:ext cx="630070" cy="581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4941168"/>
            <a:ext cx="74626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4293096"/>
            <a:ext cx="711079" cy="55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908720"/>
            <a:ext cx="91157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10" cstate="print"/>
          <a:srcRect b="24242"/>
          <a:stretch>
            <a:fillRect/>
          </a:stretch>
        </p:blipFill>
        <p:spPr bwMode="auto">
          <a:xfrm>
            <a:off x="1907704" y="1484784"/>
            <a:ext cx="74694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91680" y="764704"/>
            <a:ext cx="812339" cy="509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" name="Straight Connector 50"/>
          <p:cNvCxnSpPr/>
          <p:nvPr/>
        </p:nvCxnSpPr>
        <p:spPr>
          <a:xfrm flipV="1">
            <a:off x="3635896" y="2204864"/>
            <a:ext cx="14401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419872" y="16288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70C0"/>
                </a:solidFill>
              </a:rPr>
              <a:t>backen</a:t>
            </a:r>
            <a:endParaRPr lang="hr-HR" dirty="0">
              <a:solidFill>
                <a:srgbClr val="0070C0"/>
              </a:solidFill>
            </a:endParaRPr>
          </a:p>
        </p:txBody>
      </p:sp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3928" y="1988840"/>
            <a:ext cx="734481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8304" y="3140968"/>
            <a:ext cx="69127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0" grpId="0"/>
      <p:bldP spid="14" grpId="0"/>
      <p:bldP spid="17" grpId="0"/>
      <p:bldP spid="18" grpId="0"/>
      <p:bldP spid="23" grpId="0"/>
      <p:bldP spid="26" grpId="0"/>
      <p:bldP spid="29" grpId="0"/>
      <p:bldP spid="32" grpId="0"/>
      <p:bldP spid="33" grpId="0"/>
      <p:bldP spid="36" grpId="0"/>
      <p:bldP spid="39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Löse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Aufgaben</a:t>
            </a:r>
            <a:r>
              <a:rPr lang="hr-HR" dirty="0"/>
              <a:t> im </a:t>
            </a:r>
            <a:r>
              <a:rPr lang="hr-HR" dirty="0" err="1"/>
              <a:t>Arbeitsheft</a:t>
            </a:r>
            <a:r>
              <a:rPr lang="hr-HR" dirty="0"/>
              <a:t>. Riješi zadatke u radnoj bilježnici.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119675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Seite</a:t>
            </a:r>
            <a:r>
              <a:rPr lang="hr-HR" dirty="0"/>
              <a:t>: 68,69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17008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Aufgaben</a:t>
            </a:r>
            <a:r>
              <a:rPr lang="hr-HR" dirty="0"/>
              <a:t>: 14, 15, 16</a:t>
            </a:r>
          </a:p>
        </p:txBody>
      </p:sp>
      <p:pic>
        <p:nvPicPr>
          <p:cNvPr id="4098" name="Picture 2" descr="Gut gemacht clipart 3 » Clipart S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916832"/>
            <a:ext cx="3619516" cy="3192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201</TotalTime>
  <Words>199</Words>
  <Application>Microsoft Office PowerPoint</Application>
  <PresentationFormat>Prikaz na zaslonu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Trebuchet MS</vt:lpstr>
      <vt:lpstr>Wingdings</vt:lpstr>
      <vt:lpstr>Wingdings 2</vt:lpstr>
      <vt:lpstr>Opulent</vt:lpstr>
      <vt:lpstr>Berufe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Berufe</dc:title>
  <dc:creator>Lenovo</dc:creator>
  <cp:lastModifiedBy>Sandra Pintarić</cp:lastModifiedBy>
  <cp:revision>1</cp:revision>
  <dcterms:created xsi:type="dcterms:W3CDTF">2020-04-01T09:03:02Z</dcterms:created>
  <dcterms:modified xsi:type="dcterms:W3CDTF">2020-04-15T12:09:03Z</dcterms:modified>
</cp:coreProperties>
</file>