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07CA2D-D048-4302-A2AF-819E0757E01C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58F087-ACC5-47D6-B8B1-61D0EA12295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roo.com/" TargetMode="External"/><Relationship Id="rId2" Type="http://schemas.openxmlformats.org/officeDocument/2006/relationships/hyperlink" Target="https://www.loom.com/share/192999c59c05414c966473e91f46ad9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iff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6Y1zP6Lj34" TargetMode="External"/><Relationship Id="rId7" Type="http://schemas.openxmlformats.org/officeDocument/2006/relationships/hyperlink" Target="https://www.youtube.com/watch?v=EFfZB0QRCis" TargetMode="External"/><Relationship Id="rId2" Type="http://schemas.openxmlformats.org/officeDocument/2006/relationships/hyperlink" Target="https://www.youtube.com/watch?v=_6Tz_ttbvR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s://www.youtube.com/watch?v=sH4WhYAflC0" TargetMode="External"/><Relationship Id="rId4" Type="http://schemas.openxmlformats.org/officeDocument/2006/relationships/hyperlink" Target="https://www.youtube.com/watch?v=Y0Dfp_n4nb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208" y="1844824"/>
            <a:ext cx="6172200" cy="592832"/>
          </a:xfrm>
        </p:spPr>
        <p:txBody>
          <a:bodyPr/>
          <a:lstStyle/>
          <a:p>
            <a:r>
              <a:rPr lang="hr-HR" dirty="0" err="1"/>
              <a:t>Das</a:t>
            </a:r>
            <a:r>
              <a:rPr lang="hr-HR" dirty="0"/>
              <a:t> </a:t>
            </a:r>
            <a:r>
              <a:rPr lang="hr-HR" dirty="0" err="1"/>
              <a:t>Mittagessen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2636912"/>
            <a:ext cx="7377675" cy="2088232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Video </a:t>
            </a:r>
            <a:r>
              <a:rPr lang="hr-HR" dirty="0">
                <a:hlinkClick r:id="rId2"/>
              </a:rPr>
              <a:t>https://www.loom.com/share/192999c59c05414c966473e91f46ad91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Šifra:  </a:t>
            </a:r>
            <a:r>
              <a:rPr lang="hr-HR" sz="2200" dirty="0"/>
              <a:t>3.r</a:t>
            </a:r>
          </a:p>
          <a:p>
            <a:endParaRPr lang="hr-HR" sz="2200" dirty="0"/>
          </a:p>
          <a:p>
            <a:r>
              <a:rPr lang="hr-HR" sz="2200" dirty="0"/>
              <a:t>Na ovo stranici ćete se snimiti kako čitate </a:t>
            </a:r>
            <a:r>
              <a:rPr lang="hr-HR" sz="2200" dirty="0">
                <a:hlinkClick r:id="rId3"/>
              </a:rPr>
              <a:t>https://vocaroo.com/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Mittag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esse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Slikovni rezultat za suppe clipart free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899592" y="908720"/>
            <a:ext cx="2047410" cy="1440160"/>
          </a:xfrm>
          <a:prstGeom prst="rect">
            <a:avLst/>
          </a:prstGeom>
          <a:noFill/>
        </p:spPr>
      </p:pic>
      <p:pic>
        <p:nvPicPr>
          <p:cNvPr id="2052" name="Picture 4" descr="Slikovni rezultat za fischessen clipart free"/>
          <p:cNvPicPr>
            <a:picLocks noChangeAspect="1" noChangeArrowheads="1"/>
          </p:cNvPicPr>
          <p:nvPr/>
        </p:nvPicPr>
        <p:blipFill>
          <a:blip r:embed="rId3" cstate="print"/>
          <a:srcRect b="5855"/>
          <a:stretch>
            <a:fillRect/>
          </a:stretch>
        </p:blipFill>
        <p:spPr bwMode="auto">
          <a:xfrm>
            <a:off x="3347864" y="1268760"/>
            <a:ext cx="1989815" cy="1069345"/>
          </a:xfrm>
          <a:prstGeom prst="rect">
            <a:avLst/>
          </a:prstGeom>
          <a:noFill/>
        </p:spPr>
      </p:pic>
      <p:pic>
        <p:nvPicPr>
          <p:cNvPr id="2054" name="Picture 6" descr="Slikovni rezultat za schnitzel clipart free"/>
          <p:cNvPicPr>
            <a:picLocks noChangeAspect="1" noChangeArrowheads="1"/>
          </p:cNvPicPr>
          <p:nvPr/>
        </p:nvPicPr>
        <p:blipFill>
          <a:blip r:embed="rId4" cstate="print"/>
          <a:srcRect t="26963" b="15740"/>
          <a:stretch>
            <a:fillRect/>
          </a:stretch>
        </p:blipFill>
        <p:spPr bwMode="auto">
          <a:xfrm>
            <a:off x="5724128" y="332656"/>
            <a:ext cx="2513518" cy="1440160"/>
          </a:xfrm>
          <a:prstGeom prst="rect">
            <a:avLst/>
          </a:prstGeom>
          <a:noFill/>
        </p:spPr>
      </p:pic>
      <p:pic>
        <p:nvPicPr>
          <p:cNvPr id="2058" name="Picture 10" descr="Slikovni rezultat za gebratene kartoffeln clipart f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73016"/>
            <a:ext cx="2348880" cy="1565921"/>
          </a:xfrm>
          <a:prstGeom prst="rect">
            <a:avLst/>
          </a:prstGeom>
          <a:noFill/>
        </p:spPr>
      </p:pic>
      <p:pic>
        <p:nvPicPr>
          <p:cNvPr id="2060" name="Picture 12" descr="Slikovni rezultat za grüner salat clipart fr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789040"/>
            <a:ext cx="1854918" cy="1142654"/>
          </a:xfrm>
          <a:prstGeom prst="rect">
            <a:avLst/>
          </a:prstGeom>
          <a:noFill/>
        </p:spPr>
      </p:pic>
      <p:pic>
        <p:nvPicPr>
          <p:cNvPr id="2062" name="Picture 14" descr="Slikovni rezultat za reis clipart fr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005064"/>
            <a:ext cx="2381250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24928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Gemüsesuppe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4208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Fisch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C000"/>
                </a:solidFill>
              </a:rPr>
              <a:t>Schnitzel</a:t>
            </a:r>
            <a:r>
              <a:rPr lang="hr-HR" dirty="0">
                <a:solidFill>
                  <a:srgbClr val="FFC000"/>
                </a:solidFill>
              </a:rPr>
              <a:t> - </a:t>
            </a:r>
            <a:r>
              <a:rPr lang="hr-HR" dirty="0" err="1">
                <a:solidFill>
                  <a:srgbClr val="FFC000"/>
                </a:solidFill>
              </a:rPr>
              <a:t>Fleisch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54452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Kartoffeln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52292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Salat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Reis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31409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Hunger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584" y="60932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mmmm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lecker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3074" name="Picture 2" descr="C:\Users\Lenovo\Desktop\ALFA\Lernen\skripte\kobasica 2 cop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301208"/>
            <a:ext cx="1307976" cy="130797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067944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1">
                    <a:lumMod val="75000"/>
                  </a:schemeClr>
                </a:solidFill>
              </a:rPr>
              <a:t>Wurst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Slikovni rezultat za SPAGHETTIt clipart fre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348880"/>
            <a:ext cx="1636440" cy="134878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36096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Spaghetti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Lenovo\Desktop\ALFA\str10_dobar_d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88640"/>
            <a:ext cx="1418506" cy="96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Melanie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kommt</a:t>
            </a:r>
            <a:r>
              <a:rPr lang="hr-HR" dirty="0">
                <a:solidFill>
                  <a:srgbClr val="0070C0"/>
                </a:solidFill>
              </a:rPr>
              <a:t> aus der                                       </a:t>
            </a:r>
            <a:r>
              <a:rPr lang="hr-HR" dirty="0"/>
              <a:t>.                                                              </a:t>
            </a:r>
          </a:p>
        </p:txBody>
      </p:sp>
      <p:pic>
        <p:nvPicPr>
          <p:cNvPr id="2050" name="Picture 2" descr="Schule clipart 8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1872208" cy="15637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20486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Sie</a:t>
            </a:r>
            <a:r>
              <a:rPr lang="hr-HR" dirty="0">
                <a:solidFill>
                  <a:srgbClr val="0070C0"/>
                </a:solidFill>
              </a:rPr>
              <a:t> hat </a:t>
            </a:r>
            <a:r>
              <a:rPr lang="hr-HR" dirty="0" err="1">
                <a:solidFill>
                  <a:srgbClr val="0070C0"/>
                </a:solidFill>
              </a:rPr>
              <a:t>großen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Hunger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34290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Sie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geht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gleich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52936"/>
            <a:ext cx="1696823" cy="127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494116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Mutter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kocht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dort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das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Mittagessen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1886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Lies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053" name="Picture 5" descr="Mutter Kochen Stock Illustrations, Images &amp; Vectors | Shutterstock"/>
          <p:cNvPicPr>
            <a:picLocks noChangeAspect="1" noChangeArrowheads="1"/>
          </p:cNvPicPr>
          <p:nvPr/>
        </p:nvPicPr>
        <p:blipFill>
          <a:blip r:embed="rId4" cstate="print"/>
          <a:srcRect b="13601"/>
          <a:stretch>
            <a:fillRect/>
          </a:stretch>
        </p:blipFill>
        <p:spPr bwMode="auto">
          <a:xfrm>
            <a:off x="5868144" y="4653136"/>
            <a:ext cx="1684412" cy="1567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Melanie</a:t>
            </a:r>
            <a:r>
              <a:rPr lang="hr-HR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Hallo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Mutti</a:t>
            </a:r>
            <a:r>
              <a:rPr lang="hr-HR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3326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Mutti</a:t>
            </a:r>
            <a:r>
              <a:rPr lang="hr-HR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1556792"/>
            <a:ext cx="2376264" cy="8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>
                <a:solidFill>
                  <a:srgbClr val="00B050"/>
                </a:solidFill>
              </a:rPr>
              <a:t>Hallo</a:t>
            </a:r>
            <a:r>
              <a:rPr lang="hr-HR" dirty="0">
                <a:solidFill>
                  <a:srgbClr val="00B050"/>
                </a:solidFill>
              </a:rPr>
              <a:t>, </a:t>
            </a:r>
            <a:r>
              <a:rPr lang="hr-HR" dirty="0" err="1">
                <a:solidFill>
                  <a:srgbClr val="00B050"/>
                </a:solidFill>
              </a:rPr>
              <a:t>Melanie</a:t>
            </a:r>
            <a:r>
              <a:rPr lang="hr-HR" dirty="0">
                <a:solidFill>
                  <a:srgbClr val="00B050"/>
                </a:solidFill>
              </a:rPr>
              <a:t>! </a:t>
            </a:r>
            <a:r>
              <a:rPr lang="hr-HR" dirty="0" err="1">
                <a:solidFill>
                  <a:srgbClr val="00B050"/>
                </a:solidFill>
              </a:rPr>
              <a:t>Hast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du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Hunger</a:t>
            </a:r>
            <a:r>
              <a:rPr lang="hr-HR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26369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Ja, </a:t>
            </a:r>
            <a:r>
              <a:rPr lang="hr-HR" dirty="0" err="1">
                <a:solidFill>
                  <a:srgbClr val="0070C0"/>
                </a:solidFill>
              </a:rPr>
              <a:t>was</a:t>
            </a:r>
            <a:r>
              <a:rPr lang="hr-HR" dirty="0">
                <a:solidFill>
                  <a:srgbClr val="0070C0"/>
                </a:solidFill>
              </a:rPr>
              <a:t> essen </a:t>
            </a:r>
            <a:r>
              <a:rPr lang="hr-HR" dirty="0" err="1">
                <a:solidFill>
                  <a:srgbClr val="0070C0"/>
                </a:solidFill>
              </a:rPr>
              <a:t>wir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heute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zu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Mittag</a:t>
            </a:r>
            <a:r>
              <a:rPr lang="hr-HR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35010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Was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möchtest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du</a:t>
            </a:r>
            <a:r>
              <a:rPr lang="hr-HR" dirty="0">
                <a:solidFill>
                  <a:srgbClr val="00B050"/>
                </a:solidFill>
              </a:rPr>
              <a:t> essen?</a:t>
            </a:r>
          </a:p>
        </p:txBody>
      </p:sp>
      <p:pic>
        <p:nvPicPr>
          <p:cNvPr id="28674" name="Picture 2" descr="Fisch und Chips auf einem Teller. Stock-Vektorgrafik (Lizenzfrei ..."/>
          <p:cNvPicPr>
            <a:picLocks noChangeAspect="1" noChangeArrowheads="1"/>
          </p:cNvPicPr>
          <p:nvPr/>
        </p:nvPicPr>
        <p:blipFill>
          <a:blip r:embed="rId2" cstate="print"/>
          <a:srcRect l="13105" t="16358" r="12010" b="23661"/>
          <a:stretch>
            <a:fillRect/>
          </a:stretch>
        </p:blipFill>
        <p:spPr bwMode="auto">
          <a:xfrm>
            <a:off x="611560" y="4077072"/>
            <a:ext cx="2356625" cy="1296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Das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ist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mein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Lieblingsessen</a:t>
            </a:r>
            <a:r>
              <a:rPr lang="hr-HR" dirty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Heute</a:t>
            </a:r>
            <a:r>
              <a:rPr lang="hr-HR" dirty="0">
                <a:solidFill>
                  <a:srgbClr val="00B050"/>
                </a:solidFill>
              </a:rPr>
              <a:t> essen </a:t>
            </a:r>
            <a:r>
              <a:rPr lang="hr-HR" dirty="0" err="1">
                <a:solidFill>
                  <a:srgbClr val="00B050"/>
                </a:solidFill>
              </a:rPr>
              <a:t>wir</a:t>
            </a:r>
            <a:r>
              <a:rPr lang="hr-HR" dirty="0">
                <a:solidFill>
                  <a:srgbClr val="00B050"/>
                </a:solidFill>
              </a:rPr>
              <a:t> aber                           ,                             ,   </a:t>
            </a:r>
          </a:p>
        </p:txBody>
      </p:sp>
      <p:sp>
        <p:nvSpPr>
          <p:cNvPr id="29698" name="AutoShape 2" descr="Rizi-bizi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9700" name="Picture 4" descr="Rizi-bizi Images, Stock Photos &amp; Vectors | Shutterstock"/>
          <p:cNvPicPr>
            <a:picLocks noChangeAspect="1" noChangeArrowheads="1"/>
          </p:cNvPicPr>
          <p:nvPr/>
        </p:nvPicPr>
        <p:blipFill>
          <a:blip r:embed="rId2" cstate="print"/>
          <a:srcRect l="5815" r="24401" b="16301"/>
          <a:stretch>
            <a:fillRect/>
          </a:stretch>
        </p:blipFill>
        <p:spPr bwMode="auto">
          <a:xfrm>
            <a:off x="6732240" y="188640"/>
            <a:ext cx="1372798" cy="1182131"/>
          </a:xfrm>
          <a:prstGeom prst="rect">
            <a:avLst/>
          </a:prstGeom>
          <a:noFill/>
        </p:spPr>
      </p:pic>
      <p:pic>
        <p:nvPicPr>
          <p:cNvPr id="29702" name="Picture 6" descr="Clip.Cookdiary.net - Drawn Steak cartoon 14 - 1300 X 1129 for ..."/>
          <p:cNvPicPr>
            <a:picLocks noChangeAspect="1" noChangeArrowheads="1"/>
          </p:cNvPicPr>
          <p:nvPr/>
        </p:nvPicPr>
        <p:blipFill>
          <a:blip r:embed="rId3" cstate="print"/>
          <a:srcRect t="17530" b="12348"/>
          <a:stretch>
            <a:fillRect/>
          </a:stretch>
        </p:blipFill>
        <p:spPr bwMode="auto">
          <a:xfrm>
            <a:off x="4716016" y="332656"/>
            <a:ext cx="1655404" cy="10081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17728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und</a:t>
            </a:r>
            <a:r>
              <a:rPr lang="hr-HR" dirty="0">
                <a:solidFill>
                  <a:srgbClr val="00B050"/>
                </a:solidFill>
              </a:rPr>
              <a:t>         </a:t>
            </a:r>
            <a:r>
              <a:rPr lang="hr-HR" dirty="0"/>
              <a:t>                  . </a:t>
            </a:r>
          </a:p>
        </p:txBody>
      </p:sp>
      <p:pic>
        <p:nvPicPr>
          <p:cNvPr id="29704" name="Picture 8" descr="Rezept für Gemüsesuppe mit Pesto - Edeka Wucherpfennig"/>
          <p:cNvPicPr>
            <a:picLocks noChangeAspect="1" noChangeArrowheads="1"/>
          </p:cNvPicPr>
          <p:nvPr/>
        </p:nvPicPr>
        <p:blipFill>
          <a:blip r:embed="rId4" cstate="print"/>
          <a:srcRect l="4750" t="13735"/>
          <a:stretch>
            <a:fillRect/>
          </a:stretch>
        </p:blipFill>
        <p:spPr bwMode="auto">
          <a:xfrm>
            <a:off x="2987824" y="404664"/>
            <a:ext cx="1443955" cy="904493"/>
          </a:xfrm>
          <a:prstGeom prst="rect">
            <a:avLst/>
          </a:prstGeom>
          <a:noFill/>
        </p:spPr>
      </p:pic>
      <p:pic>
        <p:nvPicPr>
          <p:cNvPr id="9" name="Picture 12" descr="Slikovni rezultat za grüner salat clipart f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556792"/>
            <a:ext cx="1134838" cy="699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26369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dirty="0" err="1">
                <a:solidFill>
                  <a:srgbClr val="0070C0"/>
                </a:solidFill>
              </a:rPr>
              <a:t>Macht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nichts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das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schmeckt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auch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gut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6" y="32849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Wir</a:t>
            </a:r>
            <a:r>
              <a:rPr lang="hr-HR" dirty="0">
                <a:solidFill>
                  <a:srgbClr val="00B050"/>
                </a:solidFill>
              </a:rPr>
              <a:t> essen </a:t>
            </a:r>
            <a:r>
              <a:rPr lang="hr-HR" dirty="0" err="1">
                <a:solidFill>
                  <a:srgbClr val="00B050"/>
                </a:solidFill>
              </a:rPr>
              <a:t>gleich</a:t>
            </a:r>
            <a:r>
              <a:rPr lang="hr-HR" dirty="0">
                <a:solidFill>
                  <a:srgbClr val="00B050"/>
                </a:solidFill>
              </a:rPr>
              <a:t>. </a:t>
            </a:r>
            <a:r>
              <a:rPr lang="hr-HR" dirty="0" err="1">
                <a:solidFill>
                  <a:srgbClr val="00B050"/>
                </a:solidFill>
              </a:rPr>
              <a:t>Du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musst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Tisch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decken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Kein</a:t>
            </a:r>
            <a:r>
              <a:rPr lang="hr-HR" dirty="0">
                <a:solidFill>
                  <a:srgbClr val="0070C0"/>
                </a:solidFill>
              </a:rPr>
              <a:t> Problem. </a:t>
            </a:r>
          </a:p>
        </p:txBody>
      </p:sp>
      <p:pic>
        <p:nvPicPr>
          <p:cNvPr id="29707" name="Picture 11" descr="C:\Users\Lenovo\Desktop\ALFA\auf 3 udz\ADP2_UDZ_58_samo slojevi_0001_ADP3_UDZ_64_blagovaona.png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789040"/>
            <a:ext cx="1865065" cy="1584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Lenovo\Desktop\ALFA\auf 3 udz\ADP2_UDZ_58_samo slojevi_0006_ADP3_UDZ_51_raspored02.pn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652855" cy="25907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755576" y="1052736"/>
            <a:ext cx="331236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71600" y="980728"/>
            <a:ext cx="2736304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Picture 4" descr="C:\Users\Lenovo\Desktop\ALFA\auf 3 udz\ADP2_UDZ_58_samo slojevi_0005_ADP3_UDZ_51_raspored01.pn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637101" cy="2641269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5076056" y="1196752"/>
            <a:ext cx="2952328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36096" y="1124744"/>
            <a:ext cx="2376264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3326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Wie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deckt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man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Tisch</a:t>
            </a:r>
            <a:r>
              <a:rPr lang="hr-HR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7824" y="50851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So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nicht</a:t>
            </a:r>
            <a:r>
              <a:rPr lang="hr-HR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novo\Desktop\ALFA\auf 3 udz\ADP2_UDZ_58_samo slojevi_0007_ADP3_UDZ_51_raspored03.pn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18859"/>
            <a:ext cx="5745435" cy="409608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03848" y="4293096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7744" y="55892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der </a:t>
            </a:r>
            <a:r>
              <a:rPr lang="hr-HR" dirty="0" err="1">
                <a:solidFill>
                  <a:srgbClr val="00B050"/>
                </a:solidFill>
              </a:rPr>
              <a:t>Teller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508104" y="45091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Messer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12160" y="1052736"/>
            <a:ext cx="1152128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6256" y="6206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der </a:t>
            </a:r>
            <a:r>
              <a:rPr lang="hr-HR" dirty="0" err="1">
                <a:solidFill>
                  <a:srgbClr val="00B050"/>
                </a:solidFill>
              </a:rPr>
              <a:t>Löffel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59632" y="2132856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17008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Gabel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59632" y="350100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149080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</a:t>
            </a:r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Serviette</a:t>
            </a:r>
            <a:endParaRPr lang="hr-HR" dirty="0">
              <a:solidFill>
                <a:srgbClr val="00B05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83968" y="908720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51920" y="4766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Glas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536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Zeichne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7624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So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deckt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man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richtig</a:t>
            </a:r>
            <a:r>
              <a:rPr lang="hr-HR" dirty="0">
                <a:solidFill>
                  <a:srgbClr val="00B050"/>
                </a:solidFill>
              </a:rPr>
              <a:t>  </a:t>
            </a:r>
            <a:r>
              <a:rPr lang="hr-HR" dirty="0" err="1">
                <a:solidFill>
                  <a:srgbClr val="00B050"/>
                </a:solidFill>
              </a:rPr>
              <a:t>den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Tisch</a:t>
            </a:r>
            <a:r>
              <a:rPr lang="hr-HR" dirty="0">
                <a:solidFill>
                  <a:srgbClr val="00B05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20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29309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https://www.youtube.com/watch?v=_6Tz_ttbvRk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683568" y="472514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https://www.youtube.com/watch?v=96Y1zP6Lj34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Antworte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isst</a:t>
            </a:r>
            <a:r>
              <a:rPr lang="hr-HR" dirty="0"/>
              <a:t> </a:t>
            </a:r>
            <a:r>
              <a:rPr lang="hr-HR" dirty="0" err="1"/>
              <a:t>du</a:t>
            </a:r>
            <a:r>
              <a:rPr lang="hr-HR" dirty="0"/>
              <a:t> </a:t>
            </a:r>
            <a:r>
              <a:rPr lang="hr-HR" dirty="0" err="1"/>
              <a:t>zu</a:t>
            </a:r>
            <a:r>
              <a:rPr lang="hr-HR" dirty="0"/>
              <a:t> </a:t>
            </a:r>
            <a:r>
              <a:rPr lang="hr-HR" dirty="0" err="1"/>
              <a:t>Mittag</a:t>
            </a:r>
            <a:r>
              <a:rPr lang="hr-HR" dirty="0"/>
              <a:t>?</a:t>
            </a:r>
          </a:p>
          <a:p>
            <a:endParaRPr lang="hr-HR" dirty="0"/>
          </a:p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dein</a:t>
            </a:r>
            <a:r>
              <a:rPr lang="hr-HR" dirty="0"/>
              <a:t> </a:t>
            </a:r>
            <a:r>
              <a:rPr lang="hr-HR" dirty="0" err="1"/>
              <a:t>Lieblingsessen</a:t>
            </a:r>
            <a:r>
              <a:rPr lang="hr-HR" dirty="0"/>
              <a:t>?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Arbeitsheft</a:t>
            </a:r>
            <a:r>
              <a:rPr lang="hr-HR" dirty="0">
                <a:solidFill>
                  <a:srgbClr val="FF0000"/>
                </a:solidFill>
              </a:rPr>
              <a:t>: </a:t>
            </a:r>
          </a:p>
          <a:p>
            <a:r>
              <a:rPr lang="hr-HR" dirty="0" err="1">
                <a:solidFill>
                  <a:srgbClr val="FF0000"/>
                </a:solidFill>
              </a:rPr>
              <a:t>Seite</a:t>
            </a:r>
            <a:r>
              <a:rPr lang="hr-HR" dirty="0">
                <a:solidFill>
                  <a:srgbClr val="FF0000"/>
                </a:solidFill>
              </a:rPr>
              <a:t>: 75, 76, 77</a:t>
            </a:r>
          </a:p>
          <a:p>
            <a:r>
              <a:rPr lang="hr-HR" dirty="0" err="1">
                <a:solidFill>
                  <a:srgbClr val="FF0000"/>
                </a:solidFill>
              </a:rPr>
              <a:t>Aufgaben</a:t>
            </a:r>
            <a:r>
              <a:rPr lang="hr-HR" dirty="0">
                <a:solidFill>
                  <a:srgbClr val="FF0000"/>
                </a:solidFill>
              </a:rPr>
              <a:t>: 7,8, 9, 10,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7890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Wer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will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mehr</a:t>
            </a:r>
            <a:r>
              <a:rPr lang="hr-HR" dirty="0">
                <a:solidFill>
                  <a:srgbClr val="0070C0"/>
                </a:solidFill>
              </a:rPr>
              <a:t>! – Tko želi više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22920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https://www.youtube.com/watch?v=Y0Dfp_n4nbM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683568" y="573325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https://www.youtube.com/watch?v=sH4WhYAflC0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42900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70C0"/>
                </a:solidFill>
              </a:rPr>
              <a:t>Viel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Spaß</a:t>
            </a:r>
            <a:r>
              <a:rPr lang="hr-HR" sz="2400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32770" name="Picture 2" descr="Bravo Paper Background With Colorful Confetti. Vector Illustration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980728"/>
            <a:ext cx="3309492" cy="159873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3568" y="623731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7"/>
              </a:rPr>
              <a:t>https://www.youtube.com/watch?v=EFfZB0QRCis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292</Words>
  <Application>Microsoft Office PowerPoint</Application>
  <PresentationFormat>Prikaz na zaslonu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Oriel</vt:lpstr>
      <vt:lpstr>Das Mittagessen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Mittagessen</dc:title>
  <dc:creator>Lenovo</dc:creator>
  <cp:lastModifiedBy>Sandra Pintarić</cp:lastModifiedBy>
  <cp:revision>4</cp:revision>
  <dcterms:created xsi:type="dcterms:W3CDTF">2020-04-18T11:04:48Z</dcterms:created>
  <dcterms:modified xsi:type="dcterms:W3CDTF">2020-04-21T09:10:01Z</dcterms:modified>
</cp:coreProperties>
</file>