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8E75CA-C121-4951-8C03-757E5CC0DD48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582D5-4785-4669-8624-C353AA1AFA64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S_lUWf5Z5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Frühling</a:t>
            </a:r>
            <a:r>
              <a:rPr lang="hr-HR" dirty="0"/>
              <a:t> im </a:t>
            </a:r>
            <a:r>
              <a:rPr lang="hr-HR" dirty="0" err="1"/>
              <a:t>Garten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64649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31840" y="4766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Sonne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5896" y="908720"/>
            <a:ext cx="720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220072" y="692696"/>
            <a:ext cx="28803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2606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der </a:t>
            </a:r>
            <a:r>
              <a:rPr lang="hr-HR" dirty="0" err="1">
                <a:solidFill>
                  <a:srgbClr val="00B050"/>
                </a:solidFill>
              </a:rPr>
              <a:t>Schmetterling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660232" y="2060848"/>
            <a:ext cx="122413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16288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der </a:t>
            </a:r>
            <a:r>
              <a:rPr lang="hr-HR" dirty="0" err="1">
                <a:solidFill>
                  <a:srgbClr val="00B050"/>
                </a:solidFill>
              </a:rPr>
              <a:t>Baum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300192" y="1052736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2280" y="7647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der </a:t>
            </a:r>
            <a:r>
              <a:rPr lang="hr-HR" dirty="0" err="1">
                <a:solidFill>
                  <a:srgbClr val="00B050"/>
                </a:solidFill>
              </a:rPr>
              <a:t>Himmel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804248" y="3717032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40352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das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Gras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347864" y="4581128"/>
            <a:ext cx="2160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9979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Biene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04248" y="4509120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64288" y="51571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Narzisse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27984" y="5085184"/>
            <a:ext cx="72008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88024" y="59492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der </a:t>
            </a:r>
            <a:r>
              <a:rPr lang="hr-HR" dirty="0" err="1">
                <a:solidFill>
                  <a:srgbClr val="00B050"/>
                </a:solidFill>
              </a:rPr>
              <a:t>Marienkäfer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259632" y="4725144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5536" y="55892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das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Schneeglöckchen</a:t>
            </a:r>
            <a:endParaRPr lang="hr-HR" dirty="0">
              <a:solidFill>
                <a:srgbClr val="00B05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03648" y="177281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520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Blume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Lies</a:t>
            </a:r>
            <a:r>
              <a:rPr lang="hr-HR" dirty="0">
                <a:solidFill>
                  <a:srgbClr val="FF0000"/>
                </a:solidFill>
              </a:rPr>
              <a:t>. Čitaj.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4" grpId="0"/>
      <p:bldP spid="17" grpId="0"/>
      <p:bldP spid="20" grpId="0"/>
      <p:bldP spid="23" grpId="0"/>
      <p:bldP spid="26" grpId="0"/>
      <p:bldP spid="29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Lies</a:t>
            </a:r>
            <a:r>
              <a:rPr lang="hr-HR" dirty="0">
                <a:solidFill>
                  <a:srgbClr val="FF0000"/>
                </a:solidFill>
              </a:rPr>
              <a:t>. Čitaj.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1247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Es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Samstag</a:t>
            </a:r>
            <a:r>
              <a:rPr lang="hr-HR" dirty="0">
                <a:solidFill>
                  <a:srgbClr val="00B050"/>
                </a:solidFill>
              </a:rPr>
              <a:t>. </a:t>
            </a:r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Tag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schön</a:t>
            </a:r>
            <a:r>
              <a:rPr lang="hr-H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Es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sonnig</a:t>
            </a:r>
            <a:r>
              <a:rPr lang="hr-HR" dirty="0">
                <a:solidFill>
                  <a:srgbClr val="00B050"/>
                </a:solidFill>
              </a:rPr>
              <a:t>                         </a:t>
            </a:r>
            <a:r>
              <a:rPr lang="hr-HR" dirty="0" err="1">
                <a:solidFill>
                  <a:srgbClr val="00B050"/>
                </a:solidFill>
              </a:rPr>
              <a:t>und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warm</a:t>
            </a:r>
            <a:r>
              <a:rPr lang="hr-HR" dirty="0">
                <a:solidFill>
                  <a:srgbClr val="00B050"/>
                </a:solidFill>
              </a:rPr>
              <a:t>. </a:t>
            </a:r>
            <a:r>
              <a:rPr lang="hr-HR" dirty="0" err="1">
                <a:solidFill>
                  <a:srgbClr val="00B050"/>
                </a:solidFill>
              </a:rPr>
              <a:t>Melanie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im                          </a:t>
            </a:r>
            <a:r>
              <a:rPr lang="hr-HR" dirty="0"/>
              <a:t>.   </a:t>
            </a:r>
          </a:p>
        </p:txBody>
      </p:sp>
      <p:pic>
        <p:nvPicPr>
          <p:cNvPr id="2050" name="Picture 2" descr="C:\Users\Lenovo\Desktop\ALFA\Lernen\skripte\sunč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1079500" cy="994222"/>
          </a:xfrm>
          <a:prstGeom prst="rect">
            <a:avLst/>
          </a:prstGeom>
          <a:noFill/>
        </p:spPr>
      </p:pic>
      <p:pic>
        <p:nvPicPr>
          <p:cNvPr id="2051" name="Picture 3" descr="C:\Users\Lenovo\Desktop\ALFA\str58_proljeć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268760"/>
            <a:ext cx="1241845" cy="14604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306896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Sie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pflückt</a:t>
            </a:r>
            <a:r>
              <a:rPr lang="hr-HR" dirty="0">
                <a:solidFill>
                  <a:srgbClr val="00B050"/>
                </a:solidFill>
              </a:rPr>
              <a:t>  </a:t>
            </a:r>
            <a:r>
              <a:rPr lang="hr-HR" dirty="0" err="1">
                <a:solidFill>
                  <a:srgbClr val="00B050"/>
                </a:solidFill>
              </a:rPr>
              <a:t>Narzissen</a:t>
            </a:r>
            <a:r>
              <a:rPr lang="hr-HR" dirty="0">
                <a:solidFill>
                  <a:srgbClr val="00B050"/>
                </a:solidFill>
              </a:rPr>
              <a:t>                             </a:t>
            </a:r>
            <a:r>
              <a:rPr lang="hr-HR" dirty="0" err="1">
                <a:solidFill>
                  <a:srgbClr val="00B050"/>
                </a:solidFill>
              </a:rPr>
              <a:t>für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                      .  </a:t>
            </a:r>
          </a:p>
        </p:txBody>
      </p:sp>
      <p:pic>
        <p:nvPicPr>
          <p:cNvPr id="2053" name="Picture 5" descr="Narzisse clipart 1 » Clipart St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636912"/>
            <a:ext cx="1271464" cy="1271464"/>
          </a:xfrm>
          <a:prstGeom prst="rect">
            <a:avLst/>
          </a:prstGeom>
          <a:noFill/>
        </p:spPr>
      </p:pic>
      <p:pic>
        <p:nvPicPr>
          <p:cNvPr id="2055" name="Picture 7" descr="C:\Users\Lenovo\Desktop\ALFA\str45_ma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636912"/>
            <a:ext cx="909543" cy="125008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8" y="443711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Im                                  </a:t>
            </a:r>
            <a:r>
              <a:rPr lang="hr-HR" dirty="0" err="1">
                <a:solidFill>
                  <a:srgbClr val="00B050"/>
                </a:solidFill>
              </a:rPr>
              <a:t>sind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auch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viele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Schneeglöckchen</a:t>
            </a:r>
            <a:r>
              <a:rPr lang="hr-HR" dirty="0">
                <a:solidFill>
                  <a:srgbClr val="00B050"/>
                </a:solidFill>
              </a:rPr>
              <a:t>                      </a:t>
            </a:r>
            <a:r>
              <a:rPr lang="hr-HR" dirty="0"/>
              <a:t>.  </a:t>
            </a:r>
          </a:p>
        </p:txBody>
      </p:sp>
      <p:pic>
        <p:nvPicPr>
          <p:cNvPr id="2056" name="Picture 8" descr="C:\Users\Lenovo\Desktop\ALFA\auf 2 udz\ADP2_UDZ_28_trav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645024"/>
            <a:ext cx="1430288" cy="1368830"/>
          </a:xfrm>
          <a:prstGeom prst="rect">
            <a:avLst/>
          </a:prstGeom>
          <a:noFill/>
        </p:spPr>
      </p:pic>
      <p:pic>
        <p:nvPicPr>
          <p:cNvPr id="2058" name="Picture 10" descr="Schneeglöckchen clipart 3 » Clipart Stat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077072"/>
            <a:ext cx="1205088" cy="106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Auf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den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Bäumen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sind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schöne</a:t>
            </a:r>
            <a:r>
              <a:rPr lang="hr-HR" dirty="0">
                <a:solidFill>
                  <a:srgbClr val="00B050"/>
                </a:solidFill>
              </a:rPr>
              <a:t>                            . </a:t>
            </a:r>
          </a:p>
        </p:txBody>
      </p:sp>
      <p:pic>
        <p:nvPicPr>
          <p:cNvPr id="16386" name="Picture 2" descr="Frühlingsblumen Bild - Clipart kostenlos"/>
          <p:cNvPicPr>
            <a:picLocks noChangeAspect="1" noChangeArrowheads="1"/>
          </p:cNvPicPr>
          <p:nvPr/>
        </p:nvPicPr>
        <p:blipFill>
          <a:blip r:embed="rId2" cstate="print"/>
          <a:srcRect b="7379"/>
          <a:stretch>
            <a:fillRect/>
          </a:stretch>
        </p:blipFill>
        <p:spPr bwMode="auto">
          <a:xfrm>
            <a:off x="3851920" y="260648"/>
            <a:ext cx="1321658" cy="12241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184482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Auf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einem</a:t>
            </a:r>
            <a:r>
              <a:rPr lang="hr-HR" dirty="0">
                <a:solidFill>
                  <a:srgbClr val="00B050"/>
                </a:solidFill>
              </a:rPr>
              <a:t>                      </a:t>
            </a:r>
            <a:r>
              <a:rPr lang="hr-HR" dirty="0" err="1">
                <a:solidFill>
                  <a:srgbClr val="00B050"/>
                </a:solidFill>
              </a:rPr>
              <a:t>sind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zwei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Marienkäfer</a:t>
            </a:r>
            <a:r>
              <a:rPr lang="hr-HR" dirty="0">
                <a:solidFill>
                  <a:srgbClr val="00B050"/>
                </a:solidFill>
              </a:rPr>
              <a:t>                                      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484784"/>
            <a:ext cx="1996942" cy="105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Blatt clipart 1 » Clipart Station"/>
          <p:cNvPicPr>
            <a:picLocks noChangeAspect="1" noChangeArrowheads="1"/>
          </p:cNvPicPr>
          <p:nvPr/>
        </p:nvPicPr>
        <p:blipFill>
          <a:blip r:embed="rId4" cstate="print"/>
          <a:srcRect b="6475"/>
          <a:stretch>
            <a:fillRect/>
          </a:stretch>
        </p:blipFill>
        <p:spPr bwMode="auto">
          <a:xfrm>
            <a:off x="1907704" y="1700808"/>
            <a:ext cx="1032148" cy="7431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321297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                                      </a:t>
            </a:r>
            <a:r>
              <a:rPr lang="hr-HR" dirty="0" err="1">
                <a:solidFill>
                  <a:srgbClr val="00B050"/>
                </a:solidFill>
              </a:rPr>
              <a:t>summen</a:t>
            </a:r>
            <a:r>
              <a:rPr lang="hr-HR" dirty="0">
                <a:solidFill>
                  <a:srgbClr val="00B050"/>
                </a:solidFill>
              </a:rPr>
              <a:t>  </a:t>
            </a:r>
            <a:r>
              <a:rPr lang="hr-HR" dirty="0" err="1">
                <a:solidFill>
                  <a:srgbClr val="00B050"/>
                </a:solidFill>
              </a:rPr>
              <a:t>und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                      </a:t>
            </a:r>
            <a:r>
              <a:rPr lang="hr-HR" dirty="0" err="1">
                <a:solidFill>
                  <a:srgbClr val="00B050"/>
                </a:solidFill>
              </a:rPr>
              <a:t>fliegen</a:t>
            </a:r>
            <a:r>
              <a:rPr lang="hr-HR" dirty="0">
                <a:solidFill>
                  <a:srgbClr val="00B050"/>
                </a:solidFill>
              </a:rPr>
              <a:t>.   </a:t>
            </a:r>
          </a:p>
        </p:txBody>
      </p:sp>
      <p:pic>
        <p:nvPicPr>
          <p:cNvPr id="16394" name="Picture 10" descr="Cliparts Bienen | Free Images at Clker.com - vector clip art ..."/>
          <p:cNvPicPr>
            <a:picLocks noChangeAspect="1" noChangeArrowheads="1"/>
          </p:cNvPicPr>
          <p:nvPr/>
        </p:nvPicPr>
        <p:blipFill>
          <a:blip r:embed="rId5" cstate="print"/>
          <a:srcRect b="8578"/>
          <a:stretch>
            <a:fillRect/>
          </a:stretch>
        </p:blipFill>
        <p:spPr bwMode="auto">
          <a:xfrm>
            <a:off x="1403648" y="3284984"/>
            <a:ext cx="1132384" cy="869447"/>
          </a:xfrm>
          <a:prstGeom prst="rect">
            <a:avLst/>
          </a:prstGeom>
          <a:noFill/>
        </p:spPr>
      </p:pic>
      <p:pic>
        <p:nvPicPr>
          <p:cNvPr id="16396" name="Picture 12" descr="Ladybird Clipart 512*512 transprent Png Free Download - Yellow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2780928"/>
            <a:ext cx="702965" cy="702965"/>
          </a:xfrm>
          <a:prstGeom prst="rect">
            <a:avLst/>
          </a:prstGeom>
          <a:noFill/>
        </p:spPr>
      </p:pic>
      <p:pic>
        <p:nvPicPr>
          <p:cNvPr id="16398" name="Picture 14" descr="Library of clip art transparent kostenlos schmetterling png files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924944"/>
            <a:ext cx="1013098" cy="1013098"/>
          </a:xfrm>
          <a:prstGeom prst="rect">
            <a:avLst/>
          </a:prstGeom>
          <a:noFill/>
        </p:spPr>
      </p:pic>
      <p:pic>
        <p:nvPicPr>
          <p:cNvPr id="16400" name="Picture 16" descr="Clipart schmetterlinge 4 » Clipart Stati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4437112"/>
            <a:ext cx="1761332" cy="141046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627784" y="48691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Alles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ruhig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Antworte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in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dein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Heft</a:t>
            </a:r>
            <a:r>
              <a:rPr lang="hr-HR" dirty="0">
                <a:solidFill>
                  <a:srgbClr val="FF0000"/>
                </a:solidFill>
              </a:rPr>
              <a:t>. Odgovori u bilježnicu.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5472608" cy="211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0070C0"/>
                </a:solidFill>
              </a:rPr>
              <a:t>Wer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ist</a:t>
            </a:r>
            <a:r>
              <a:rPr lang="hr-HR" dirty="0">
                <a:solidFill>
                  <a:srgbClr val="0070C0"/>
                </a:solidFill>
              </a:rPr>
              <a:t> im </a:t>
            </a:r>
            <a:r>
              <a:rPr lang="hr-HR" dirty="0" err="1">
                <a:solidFill>
                  <a:srgbClr val="0070C0"/>
                </a:solidFill>
              </a:rPr>
              <a:t>Garten</a:t>
            </a:r>
            <a:r>
              <a:rPr lang="hr-HR" dirty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0070C0"/>
                </a:solidFill>
              </a:rPr>
              <a:t>Was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macht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sie</a:t>
            </a:r>
            <a:r>
              <a:rPr lang="hr-HR" dirty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0070C0"/>
                </a:solidFill>
              </a:rPr>
              <a:t>Was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ist</a:t>
            </a:r>
            <a:r>
              <a:rPr lang="hr-HR" dirty="0">
                <a:solidFill>
                  <a:srgbClr val="0070C0"/>
                </a:solidFill>
              </a:rPr>
              <a:t> im </a:t>
            </a:r>
            <a:r>
              <a:rPr lang="hr-HR" dirty="0" err="1">
                <a:solidFill>
                  <a:srgbClr val="0070C0"/>
                </a:solidFill>
              </a:rPr>
              <a:t>Gras</a:t>
            </a:r>
            <a:r>
              <a:rPr lang="hr-HR" dirty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0070C0"/>
                </a:solidFill>
              </a:rPr>
              <a:t>Was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machen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die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Bienen</a:t>
            </a:r>
            <a:r>
              <a:rPr lang="hr-HR" dirty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0070C0"/>
                </a:solidFill>
              </a:rPr>
              <a:t>Was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machen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die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Schmetterlinge</a:t>
            </a:r>
            <a:r>
              <a:rPr lang="hr-HR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35699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Löse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Aufgaben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in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deinem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Arbeitsheft</a:t>
            </a:r>
            <a:r>
              <a:rPr lang="hr-HR" dirty="0">
                <a:solidFill>
                  <a:srgbClr val="FF0000"/>
                </a:solidFill>
              </a:rPr>
              <a:t>. Riješi zadatke u radnoj bilježnici.  </a:t>
            </a:r>
          </a:p>
          <a:p>
            <a:r>
              <a:rPr lang="hr-HR" dirty="0" err="1">
                <a:solidFill>
                  <a:srgbClr val="FF0000"/>
                </a:solidFill>
              </a:rPr>
              <a:t>Seiten</a:t>
            </a:r>
            <a:r>
              <a:rPr lang="hr-HR">
                <a:solidFill>
                  <a:srgbClr val="FF0000"/>
                </a:solidFill>
              </a:rPr>
              <a:t>: 61,62,63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>
                <a:solidFill>
                  <a:srgbClr val="FF0000"/>
                </a:solidFill>
              </a:rPr>
              <a:t>Aufgabe</a:t>
            </a:r>
            <a:r>
              <a:rPr lang="hr-HR" dirty="0">
                <a:solidFill>
                  <a:srgbClr val="FF0000"/>
                </a:solidFill>
              </a:rPr>
              <a:t>: 3, 4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5157192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00B050"/>
                </a:solidFill>
                <a:hlinkClick r:id="rId2"/>
              </a:rPr>
              <a:t>https://www.youtube.com/watch?v=QS_lUWf5Z5s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72514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Wer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will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mehr</a:t>
            </a:r>
            <a:r>
              <a:rPr lang="hr-HR" dirty="0">
                <a:solidFill>
                  <a:srgbClr val="00B050"/>
                </a:solidFill>
              </a:rPr>
              <a:t>? – Tko hoće više </a:t>
            </a:r>
            <a:r>
              <a:rPr lang="hr-HR" dirty="0">
                <a:solidFill>
                  <a:srgbClr val="00B050"/>
                </a:solidFill>
                <a:sym typeface="Wingdings" pitchFamily="2" charset="2"/>
              </a:rPr>
              <a:t>   </a:t>
            </a:r>
            <a:r>
              <a:rPr lang="hr-HR" dirty="0" err="1">
                <a:solidFill>
                  <a:srgbClr val="00B050"/>
                </a:solidFill>
                <a:sym typeface="Wingdings" pitchFamily="2" charset="2"/>
              </a:rPr>
              <a:t>Sing</a:t>
            </a:r>
            <a:r>
              <a:rPr lang="hr-HR" dirty="0">
                <a:solidFill>
                  <a:srgbClr val="00B050"/>
                </a:solidFill>
                <a:sym typeface="Wingdings" pitchFamily="2" charset="2"/>
              </a:rPr>
              <a:t>! </a:t>
            </a:r>
            <a:endParaRPr lang="hr-H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165</Words>
  <Application>Microsoft Office PowerPoint</Application>
  <PresentationFormat>Prikaz na zaslonu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Der Frühling im Garten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Frühling im Garten</dc:title>
  <dc:creator>Lenovo</dc:creator>
  <cp:lastModifiedBy>Sandra Pintarić</cp:lastModifiedBy>
  <cp:revision>2</cp:revision>
  <dcterms:created xsi:type="dcterms:W3CDTF">2020-04-09T11:34:31Z</dcterms:created>
  <dcterms:modified xsi:type="dcterms:W3CDTF">2020-04-21T07:51:35Z</dcterms:modified>
</cp:coreProperties>
</file>