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D5DC39-CEB5-40EB-B55A-89446525380E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6B50A4-0471-4737-8A1F-D0281AB0ACD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ocaroo.com/" TargetMode="External"/><Relationship Id="rId2" Type="http://schemas.openxmlformats.org/officeDocument/2006/relationships/hyperlink" Target="https://www.loom.com/share/d516a3aabf3e40fcae09d6624261793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00B050"/>
                </a:solidFill>
              </a:rPr>
              <a:t>Der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Frühling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685032"/>
            <a:ext cx="7955224" cy="1688184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Upute su kao i uvijek u videu </a:t>
            </a:r>
            <a:r>
              <a:rPr lang="hr-HR" dirty="0">
                <a:hlinkClick r:id="rId2"/>
              </a:rPr>
              <a:t>https://www.loom.com/share/d516a3aabf3e40fcae09d66242617934</a:t>
            </a:r>
            <a:endParaRPr lang="hr-HR" dirty="0"/>
          </a:p>
          <a:p>
            <a:endParaRPr lang="hr-HR" dirty="0"/>
          </a:p>
          <a:p>
            <a:r>
              <a:rPr lang="hr-HR" dirty="0"/>
              <a:t>Šifra:   </a:t>
            </a:r>
            <a:r>
              <a:rPr lang="hr-HR" sz="2300" b="1" dirty="0"/>
              <a:t>2.r</a:t>
            </a:r>
          </a:p>
          <a:p>
            <a:endParaRPr lang="hr-HR" dirty="0"/>
          </a:p>
          <a:p>
            <a:r>
              <a:rPr lang="hr-HR" dirty="0"/>
              <a:t>Na ovoj  stranici ćete se snimiti kako čitate </a:t>
            </a:r>
            <a:r>
              <a:rPr lang="hr-HR" dirty="0">
                <a:hlinkClick r:id="rId3"/>
              </a:rPr>
              <a:t>https://vocaroo.com/</a:t>
            </a:r>
            <a:r>
              <a:rPr lang="hr-HR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ALFA\str58_proljeć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16120"/>
            <a:ext cx="4476189" cy="52642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Es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Frühling</a:t>
            </a:r>
            <a:r>
              <a:rPr lang="hr-HR" dirty="0">
                <a:solidFill>
                  <a:srgbClr val="00B050"/>
                </a:solidFill>
              </a:rPr>
              <a:t>. </a:t>
            </a:r>
            <a:r>
              <a:rPr lang="hr-HR" dirty="0" err="1">
                <a:solidFill>
                  <a:srgbClr val="00B050"/>
                </a:solidFill>
              </a:rPr>
              <a:t>Es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warm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und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sonnig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ALFA\str60_proljeć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5063261" cy="5356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55892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Gabi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ist</a:t>
            </a:r>
            <a:r>
              <a:rPr lang="hr-HR" dirty="0">
                <a:solidFill>
                  <a:srgbClr val="0070C0"/>
                </a:solidFill>
              </a:rPr>
              <a:t> im </a:t>
            </a:r>
            <a:r>
              <a:rPr lang="hr-HR" dirty="0" err="1">
                <a:solidFill>
                  <a:srgbClr val="0070C0"/>
                </a:solidFill>
              </a:rPr>
              <a:t>Garten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35896" y="764704"/>
            <a:ext cx="19442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8144" y="4766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C000"/>
                </a:solidFill>
              </a:rPr>
              <a:t>die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Sonne</a:t>
            </a:r>
            <a:endParaRPr lang="hr-HR" dirty="0">
              <a:solidFill>
                <a:srgbClr val="FFC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20072" y="1484784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der </a:t>
            </a:r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Baum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283968" y="3501008"/>
            <a:ext cx="165618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84168" y="34290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Blume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95936" y="292494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28184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Biene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211960" y="4725144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2160" y="49411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Gras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4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ALFA\auf 2 udz\ADP2_UDZ_09_pod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248472" cy="64044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19888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ist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sonnig</a:t>
            </a:r>
            <a:r>
              <a:rPr lang="hr-HR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6136" y="32849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ist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warm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Gras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grün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6926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F0"/>
                </a:solidFill>
              </a:rPr>
              <a:t>Der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Himmel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ist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blau</a:t>
            </a:r>
            <a:r>
              <a:rPr lang="hr-HR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1996942" cy="105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20072" y="49411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zwei</a:t>
            </a:r>
            <a:r>
              <a:rPr lang="hr-HR" dirty="0"/>
              <a:t> </a:t>
            </a:r>
            <a:r>
              <a:rPr lang="hr-HR" dirty="0" err="1"/>
              <a:t>Marienkäfer</a:t>
            </a:r>
            <a:endParaRPr lang="hr-HR" dirty="0"/>
          </a:p>
        </p:txBody>
      </p:sp>
      <p:pic>
        <p:nvPicPr>
          <p:cNvPr id="3077" name="Picture 5" descr="Slikovni rezultat za der schmetterling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268760"/>
            <a:ext cx="710085" cy="839006"/>
          </a:xfrm>
          <a:prstGeom prst="rect">
            <a:avLst/>
          </a:prstGeom>
          <a:noFill/>
        </p:spPr>
      </p:pic>
      <p:pic>
        <p:nvPicPr>
          <p:cNvPr id="3079" name="Picture 7" descr="Slikovni rezultat za der schmetterling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564904"/>
            <a:ext cx="949165" cy="985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ALFA\str58_proljeć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449358" cy="6408712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796136" y="1196752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48264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der </a:t>
            </a:r>
            <a:r>
              <a:rPr lang="hr-HR" dirty="0" err="1">
                <a:solidFill>
                  <a:srgbClr val="0070C0"/>
                </a:solidFill>
              </a:rPr>
              <a:t>Vogel</a:t>
            </a:r>
            <a:endParaRPr lang="hr-HR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63688" y="1916832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Wolke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766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Der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Tag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schön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4100" name="Picture 4" descr="Slikovni rezultat za der schmetterling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1128797" cy="11491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42930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der </a:t>
            </a:r>
            <a:r>
              <a:rPr lang="hr-HR" dirty="0" err="1">
                <a:solidFill>
                  <a:srgbClr val="FF0000"/>
                </a:solidFill>
              </a:rPr>
              <a:t>Schmetterling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102" name="AutoShape 6" descr="Slikovni rezultat za der schmetterli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4" name="AutoShape 8" descr="Slikovni rezultat za der schmetterli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6" name="Picture 10" descr="Slikovni rezultat za der schmetterling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941168"/>
            <a:ext cx="1118051" cy="1077542"/>
          </a:xfrm>
          <a:prstGeom prst="rect">
            <a:avLst/>
          </a:prstGeom>
          <a:noFill/>
        </p:spPr>
      </p:pic>
      <p:pic>
        <p:nvPicPr>
          <p:cNvPr id="15" name="Picture 7" descr="Slikovni rezultat za der schmetterling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48680"/>
            <a:ext cx="949165" cy="985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Antworte</a:t>
            </a:r>
            <a:r>
              <a:rPr lang="hr-HR" dirty="0"/>
              <a:t>. Odgovori.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9087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1. </a:t>
            </a:r>
            <a:r>
              <a:rPr lang="hr-HR" dirty="0" err="1"/>
              <a:t>Wie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Wetter</a:t>
            </a:r>
            <a:r>
              <a:rPr lang="hr-HR" dirty="0"/>
              <a:t> im </a:t>
            </a:r>
            <a:r>
              <a:rPr lang="hr-HR" dirty="0" err="1"/>
              <a:t>Frühling</a:t>
            </a:r>
            <a:r>
              <a:rPr lang="hr-HR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41277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a) </a:t>
            </a:r>
            <a:r>
              <a:rPr lang="hr-HR" dirty="0" err="1"/>
              <a:t>Es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kalt</a:t>
            </a:r>
            <a:r>
              <a:rPr lang="hr-HR" dirty="0"/>
              <a:t>.   b) </a:t>
            </a:r>
            <a:r>
              <a:rPr lang="hr-HR" dirty="0" err="1"/>
              <a:t>Es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heiß</a:t>
            </a:r>
            <a:r>
              <a:rPr lang="hr-HR" dirty="0"/>
              <a:t>.   c) </a:t>
            </a:r>
            <a:r>
              <a:rPr lang="hr-HR" dirty="0" err="1"/>
              <a:t>Es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warm</a:t>
            </a:r>
            <a:r>
              <a:rPr lang="hr-HR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9888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a) </a:t>
            </a:r>
            <a:r>
              <a:rPr lang="hr-HR" dirty="0" err="1"/>
              <a:t>Es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sonnig</a:t>
            </a:r>
            <a:r>
              <a:rPr lang="hr-HR" dirty="0"/>
              <a:t>.  b) </a:t>
            </a:r>
            <a:r>
              <a:rPr lang="hr-HR" dirty="0" err="1"/>
              <a:t>Es</a:t>
            </a:r>
            <a:r>
              <a:rPr lang="hr-HR" dirty="0"/>
              <a:t> </a:t>
            </a:r>
            <a:r>
              <a:rPr lang="hr-HR" dirty="0" err="1"/>
              <a:t>schneit</a:t>
            </a:r>
            <a:r>
              <a:rPr lang="hr-HR" dirty="0"/>
              <a:t>.   c) </a:t>
            </a:r>
            <a:r>
              <a:rPr lang="hr-HR" dirty="0" err="1"/>
              <a:t>Es</a:t>
            </a:r>
            <a:r>
              <a:rPr lang="hr-HR" dirty="0"/>
              <a:t> </a:t>
            </a:r>
            <a:r>
              <a:rPr lang="hr-HR" dirty="0" err="1"/>
              <a:t>regnet</a:t>
            </a:r>
            <a:r>
              <a:rPr lang="hr-HR" dirty="0"/>
              <a:t> oft.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249289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</a:t>
            </a:r>
            <a:r>
              <a:rPr lang="hr-HR" dirty="0" err="1"/>
              <a:t>Wer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im </a:t>
            </a:r>
            <a:r>
              <a:rPr lang="hr-HR" dirty="0" err="1"/>
              <a:t>Garten</a:t>
            </a:r>
            <a:r>
              <a:rPr lang="hr-HR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292494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a) </a:t>
            </a:r>
            <a:r>
              <a:rPr lang="hr-HR" dirty="0" err="1"/>
              <a:t>Markus</a:t>
            </a:r>
            <a:r>
              <a:rPr lang="hr-HR" dirty="0"/>
              <a:t>    b) Julia    c) </a:t>
            </a:r>
            <a:r>
              <a:rPr lang="hr-HR" dirty="0" err="1"/>
              <a:t>Gabi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42900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 </a:t>
            </a:r>
            <a:r>
              <a:rPr lang="hr-HR" dirty="0" err="1"/>
              <a:t>Wie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der </a:t>
            </a:r>
            <a:r>
              <a:rPr lang="hr-HR" dirty="0" err="1"/>
              <a:t>Himmel</a:t>
            </a:r>
            <a:r>
              <a:rPr lang="hr-HR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38610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a) </a:t>
            </a:r>
            <a:r>
              <a:rPr lang="hr-HR" dirty="0" err="1"/>
              <a:t>grün</a:t>
            </a:r>
            <a:r>
              <a:rPr lang="hr-HR" dirty="0"/>
              <a:t>   b) </a:t>
            </a:r>
            <a:r>
              <a:rPr lang="hr-HR" dirty="0" err="1"/>
              <a:t>rot</a:t>
            </a:r>
            <a:r>
              <a:rPr lang="hr-HR" dirty="0"/>
              <a:t>    c) </a:t>
            </a:r>
            <a:r>
              <a:rPr lang="hr-HR" dirty="0" err="1"/>
              <a:t>blau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2930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4. </a:t>
            </a:r>
            <a:r>
              <a:rPr lang="hr-HR" dirty="0" err="1"/>
              <a:t>Wer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das</a:t>
            </a:r>
            <a:r>
              <a:rPr lang="hr-HR" dirty="0"/>
              <a:t>? </a:t>
            </a:r>
          </a:p>
        </p:txBody>
      </p:sp>
      <p:pic>
        <p:nvPicPr>
          <p:cNvPr id="11" name="Picture 10" descr="Slikovni rezultat za der schmetterling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21088"/>
            <a:ext cx="445615" cy="4294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87624" y="479715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a) </a:t>
            </a:r>
            <a:r>
              <a:rPr lang="hr-HR" dirty="0" err="1"/>
              <a:t>ein</a:t>
            </a:r>
            <a:r>
              <a:rPr lang="hr-HR" dirty="0"/>
              <a:t> </a:t>
            </a:r>
            <a:r>
              <a:rPr lang="hr-HR" dirty="0" err="1"/>
              <a:t>Marienkäfer</a:t>
            </a:r>
            <a:r>
              <a:rPr lang="hr-HR" dirty="0"/>
              <a:t>   b) </a:t>
            </a:r>
            <a:r>
              <a:rPr lang="hr-HR" dirty="0" err="1"/>
              <a:t>ein</a:t>
            </a:r>
            <a:r>
              <a:rPr lang="hr-HR" dirty="0"/>
              <a:t> </a:t>
            </a:r>
            <a:r>
              <a:rPr lang="hr-HR" dirty="0" err="1"/>
              <a:t>Schmetterling</a:t>
            </a:r>
            <a:r>
              <a:rPr lang="hr-HR" dirty="0"/>
              <a:t>    c) </a:t>
            </a:r>
            <a:r>
              <a:rPr lang="hr-HR" dirty="0" err="1"/>
              <a:t>eine</a:t>
            </a:r>
            <a:r>
              <a:rPr lang="hr-HR" dirty="0"/>
              <a:t> </a:t>
            </a:r>
            <a:r>
              <a:rPr lang="hr-HR" dirty="0" err="1"/>
              <a:t>Biene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52292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5. </a:t>
            </a:r>
            <a:r>
              <a:rPr lang="hr-HR" dirty="0" err="1"/>
              <a:t>Wer</a:t>
            </a:r>
            <a:r>
              <a:rPr lang="hr-HR" dirty="0"/>
              <a:t> </a:t>
            </a:r>
            <a:r>
              <a:rPr lang="hr-HR" dirty="0" err="1"/>
              <a:t>singt</a:t>
            </a:r>
            <a:r>
              <a:rPr lang="hr-HR" dirty="0"/>
              <a:t> </a:t>
            </a:r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schön</a:t>
            </a:r>
            <a:r>
              <a:rPr lang="hr-HR" dirty="0"/>
              <a:t> im </a:t>
            </a:r>
            <a:r>
              <a:rPr lang="hr-HR" dirty="0" err="1"/>
              <a:t>Frühling</a:t>
            </a:r>
            <a:r>
              <a:rPr lang="hr-HR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57332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a)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Vögel</a:t>
            </a:r>
            <a:r>
              <a:rPr lang="hr-HR" dirty="0"/>
              <a:t>   b)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Blumen</a:t>
            </a:r>
            <a:r>
              <a:rPr lang="hr-HR" dirty="0"/>
              <a:t>   c)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Wolken</a:t>
            </a:r>
            <a:r>
              <a:rPr lang="hr-H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5007" y="453345"/>
            <a:ext cx="4506792" cy="46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508518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Diese</a:t>
            </a:r>
            <a:r>
              <a:rPr lang="hr-HR" dirty="0"/>
              <a:t> </a:t>
            </a:r>
            <a:r>
              <a:rPr lang="hr-HR" dirty="0" err="1"/>
              <a:t>Blume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für</a:t>
            </a:r>
            <a:r>
              <a:rPr lang="hr-HR" dirty="0"/>
              <a:t> </a:t>
            </a:r>
            <a:r>
              <a:rPr lang="hr-HR" dirty="0" err="1"/>
              <a:t>dich</a:t>
            </a:r>
            <a:r>
              <a:rPr lang="hr-HR" dirty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56612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Tschüs</a:t>
            </a:r>
            <a:r>
              <a:rPr lang="hr-HR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</TotalTime>
  <Words>222</Words>
  <Application>Microsoft Office PowerPoint</Application>
  <PresentationFormat>Prikaz na zaslonu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Verdana</vt:lpstr>
      <vt:lpstr>Wingdings 2</vt:lpstr>
      <vt:lpstr>Aspect</vt:lpstr>
      <vt:lpstr>Der Frühling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Frühling</dc:title>
  <dc:creator>Lenovo</dc:creator>
  <cp:lastModifiedBy>Sandra Pintarić</cp:lastModifiedBy>
  <cp:revision>4</cp:revision>
  <dcterms:created xsi:type="dcterms:W3CDTF">2020-03-22T14:55:20Z</dcterms:created>
  <dcterms:modified xsi:type="dcterms:W3CDTF">2020-04-21T08:17:08Z</dcterms:modified>
</cp:coreProperties>
</file>