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8C6A3B-E089-4259-A7F2-C9D3862C5BB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C465575-E362-4C36-BB2F-78299FFFCBD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6A3B-E089-4259-A7F2-C9D3862C5BB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575-E362-4C36-BB2F-78299FFFCBD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6A3B-E089-4259-A7F2-C9D3862C5BB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575-E362-4C36-BB2F-78299FFFCBD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6A3B-E089-4259-A7F2-C9D3862C5BB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575-E362-4C36-BB2F-78299FFFCBD2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6A3B-E089-4259-A7F2-C9D3862C5BB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575-E362-4C36-BB2F-78299FFFCBD2}" type="slidenum">
              <a:rPr lang="hr-HR" smtClean="0"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6A3B-E089-4259-A7F2-C9D3862C5BB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575-E362-4C36-BB2F-78299FFFCBD2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6A3B-E089-4259-A7F2-C9D3862C5BB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575-E362-4C36-BB2F-78299FFFCBD2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6A3B-E089-4259-A7F2-C9D3862C5BB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575-E362-4C36-BB2F-78299FFFCBD2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6A3B-E089-4259-A7F2-C9D3862C5BB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575-E362-4C36-BB2F-78299FFFCBD2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68C6A3B-E089-4259-A7F2-C9D3862C5BB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5575-E362-4C36-BB2F-78299FFFCBD2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8C6A3B-E089-4259-A7F2-C9D3862C5BB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C465575-E362-4C36-BB2F-78299FFFCBD2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8C6A3B-E089-4259-A7F2-C9D3862C5BBF}" type="datetimeFigureOut">
              <a:rPr lang="hr-HR" smtClean="0"/>
              <a:t>28.4.2020.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C465575-E362-4C36-BB2F-78299FFFCBD2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om.com/share/4d551b23e9eb4fc3b78dfcc69fde7a8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>
                <a:solidFill>
                  <a:srgbClr val="00B050"/>
                </a:solidFill>
              </a:rPr>
              <a:t>Es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ist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Frühling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3611607"/>
            <a:ext cx="8928992" cy="1199704"/>
          </a:xfrm>
        </p:spPr>
        <p:txBody>
          <a:bodyPr>
            <a:normAutofit fontScale="70000" lnSpcReduction="20000"/>
          </a:bodyPr>
          <a:lstStyle/>
          <a:p>
            <a:r>
              <a:rPr lang="hr-HR" dirty="0"/>
              <a:t>Upute se nalaze u videu</a:t>
            </a:r>
          </a:p>
          <a:p>
            <a:r>
              <a:rPr lang="hr-HR" dirty="0">
                <a:hlinkClick r:id="rId2"/>
              </a:rPr>
              <a:t>https://www.loom.com/share/4d551b23e9eb4fc3b78dfcc69fde7a8f</a:t>
            </a:r>
            <a:endParaRPr lang="hr-HR" dirty="0"/>
          </a:p>
          <a:p>
            <a:endParaRPr lang="hr-HR" dirty="0"/>
          </a:p>
          <a:p>
            <a:r>
              <a:rPr lang="hr-HR" dirty="0"/>
              <a:t>Šifra je:  </a:t>
            </a:r>
            <a:r>
              <a:rPr lang="hr-HR" sz="2900" b="1" dirty="0"/>
              <a:t>3.r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3140968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50"/>
                </a:solidFill>
              </a:rPr>
              <a:t>Wie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ist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das</a:t>
            </a:r>
            <a:r>
              <a:rPr lang="hr-HR" sz="2400" dirty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Wetter</a:t>
            </a:r>
            <a:r>
              <a:rPr lang="hr-HR" sz="2400" dirty="0">
                <a:solidFill>
                  <a:srgbClr val="00B050"/>
                </a:solidFill>
              </a:rPr>
              <a:t> im </a:t>
            </a:r>
            <a:r>
              <a:rPr lang="hr-HR" sz="2400" dirty="0" err="1">
                <a:solidFill>
                  <a:srgbClr val="00B050"/>
                </a:solidFill>
              </a:rPr>
              <a:t>Frühlig</a:t>
            </a:r>
            <a:r>
              <a:rPr lang="hr-HR" sz="2400" dirty="0">
                <a:solidFill>
                  <a:srgbClr val="00B050"/>
                </a:solidFill>
              </a:rPr>
              <a:t>?</a:t>
            </a:r>
          </a:p>
        </p:txBody>
      </p:sp>
      <p:pic>
        <p:nvPicPr>
          <p:cNvPr id="3" name="Picture 2" descr="C:\Users\Lenovo\Desktop\ALFA\Lernen\skripte\sunča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1728192" cy="1591668"/>
          </a:xfrm>
          <a:prstGeom prst="rect">
            <a:avLst/>
          </a:prstGeom>
          <a:noFill/>
        </p:spPr>
      </p:pic>
      <p:pic>
        <p:nvPicPr>
          <p:cNvPr id="4" name="Picture 7" descr="C:\Users\Lenovo\Desktop\ALFA\Lernen\skripte\kiš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620688"/>
            <a:ext cx="1645869" cy="1442269"/>
          </a:xfrm>
          <a:prstGeom prst="rect">
            <a:avLst/>
          </a:prstGeom>
          <a:noFill/>
        </p:spPr>
      </p:pic>
      <p:pic>
        <p:nvPicPr>
          <p:cNvPr id="5" name="Picture 4" descr="C:\Users\Lenovo\Desktop\ALFA\Lernen\skripte\vjetrovito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1" y="2420888"/>
            <a:ext cx="1504485" cy="1555336"/>
          </a:xfrm>
          <a:prstGeom prst="rect">
            <a:avLst/>
          </a:prstGeom>
          <a:noFill/>
        </p:spPr>
      </p:pic>
      <p:pic>
        <p:nvPicPr>
          <p:cNvPr id="6" name="Picture 2" descr="Wasserdampf clipart 13 » Clipart St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3573016"/>
            <a:ext cx="1968590" cy="1215712"/>
          </a:xfrm>
          <a:prstGeom prst="rect">
            <a:avLst/>
          </a:prstGeom>
          <a:noFill/>
        </p:spPr>
      </p:pic>
      <p:pic>
        <p:nvPicPr>
          <p:cNvPr id="7" name="Picture 4" descr="Land, sonnig, wolkenlos, straße, himmelsgewölbe."/>
          <p:cNvPicPr>
            <a:picLocks noChangeAspect="1" noChangeArrowheads="1"/>
          </p:cNvPicPr>
          <p:nvPr/>
        </p:nvPicPr>
        <p:blipFill>
          <a:blip r:embed="rId6" cstate="print"/>
          <a:srcRect b="14269"/>
          <a:stretch>
            <a:fillRect/>
          </a:stretch>
        </p:blipFill>
        <p:spPr bwMode="auto">
          <a:xfrm>
            <a:off x="3707904" y="4365104"/>
            <a:ext cx="1701552" cy="12633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21328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92D050"/>
                </a:solidFill>
              </a:rPr>
              <a:t>Es</a:t>
            </a:r>
            <a:r>
              <a:rPr lang="hr-HR" dirty="0">
                <a:solidFill>
                  <a:srgbClr val="92D050"/>
                </a:solidFill>
              </a:rPr>
              <a:t> </a:t>
            </a:r>
            <a:r>
              <a:rPr lang="hr-HR" dirty="0" err="1">
                <a:solidFill>
                  <a:srgbClr val="92D050"/>
                </a:solidFill>
              </a:rPr>
              <a:t>ist</a:t>
            </a:r>
            <a:r>
              <a:rPr lang="hr-HR" dirty="0">
                <a:solidFill>
                  <a:srgbClr val="92D050"/>
                </a:solidFill>
              </a:rPr>
              <a:t> </a:t>
            </a:r>
            <a:r>
              <a:rPr lang="hr-HR" dirty="0" err="1">
                <a:solidFill>
                  <a:srgbClr val="92D050"/>
                </a:solidFill>
              </a:rPr>
              <a:t>sonnig</a:t>
            </a:r>
            <a:r>
              <a:rPr lang="hr-HR" dirty="0">
                <a:solidFill>
                  <a:srgbClr val="92D05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22768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F0"/>
                </a:solidFill>
              </a:rPr>
              <a:t>Es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regnet</a:t>
            </a:r>
            <a:r>
              <a:rPr lang="hr-HR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20272" y="4149080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Es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ist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windig</a:t>
            </a:r>
            <a:r>
              <a:rPr lang="hr-HR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07904" y="58772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F0"/>
                </a:solidFill>
              </a:rPr>
              <a:t>Es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ist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heiter</a:t>
            </a:r>
            <a:r>
              <a:rPr lang="hr-HR" dirty="0">
                <a:solidFill>
                  <a:srgbClr val="00B0F0"/>
                </a:solidFill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49411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Es</a:t>
            </a:r>
            <a:r>
              <a:rPr lang="hr-HR" dirty="0"/>
              <a:t> </a:t>
            </a:r>
            <a:r>
              <a:rPr lang="hr-HR" dirty="0" err="1"/>
              <a:t>ist</a:t>
            </a:r>
            <a:r>
              <a:rPr lang="hr-HR" dirty="0"/>
              <a:t> </a:t>
            </a:r>
            <a:r>
              <a:rPr lang="hr-HR" dirty="0" err="1"/>
              <a:t>wolkig</a:t>
            </a:r>
            <a:r>
              <a:rPr lang="hr-HR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4168" y="5589240"/>
            <a:ext cx="262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Zeichne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und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schreibe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dein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Heft</a:t>
            </a:r>
            <a:r>
              <a:rPr lang="hr-HR" dirty="0">
                <a:solidFill>
                  <a:srgbClr val="FF0000"/>
                </a:solidFill>
              </a:rPr>
              <a:t>! Nacrtaj i napiši u bilježnicu!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Lies</a:t>
            </a:r>
            <a:r>
              <a:rPr lang="hr-HR" dirty="0">
                <a:solidFill>
                  <a:srgbClr val="FF0000"/>
                </a:solidFill>
              </a:rPr>
              <a:t>. Čitaj.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9087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C000"/>
                </a:solidFill>
              </a:rPr>
              <a:t>Im </a:t>
            </a:r>
            <a:r>
              <a:rPr lang="hr-HR" dirty="0" err="1">
                <a:solidFill>
                  <a:srgbClr val="FFC000"/>
                </a:solidFill>
              </a:rPr>
              <a:t>Frühling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blühen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die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Blumen</a:t>
            </a:r>
            <a:r>
              <a:rPr lang="hr-HR" dirty="0">
                <a:solidFill>
                  <a:srgbClr val="FFC000"/>
                </a:solidFill>
              </a:rPr>
              <a:t>.                </a:t>
            </a:r>
            <a:endParaRPr lang="hr-HR" dirty="0"/>
          </a:p>
        </p:txBody>
      </p:sp>
      <p:pic>
        <p:nvPicPr>
          <p:cNvPr id="1026" name="Picture 2" descr="Free Flowers Clipart - Clip Art Pictures - Graphics - Illustr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0648"/>
            <a:ext cx="1152128" cy="11696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2060848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Im </a:t>
            </a:r>
            <a:r>
              <a:rPr lang="hr-HR" dirty="0" err="1">
                <a:solidFill>
                  <a:srgbClr val="00B0F0"/>
                </a:solidFill>
              </a:rPr>
              <a:t>Frühling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kommt</a:t>
            </a:r>
            <a:r>
              <a:rPr lang="hr-HR" dirty="0">
                <a:solidFill>
                  <a:srgbClr val="00B0F0"/>
                </a:solidFill>
              </a:rPr>
              <a:t> der </a:t>
            </a:r>
            <a:r>
              <a:rPr lang="hr-HR" dirty="0" err="1">
                <a:solidFill>
                  <a:srgbClr val="00B0F0"/>
                </a:solidFill>
              </a:rPr>
              <a:t>Osterhase</a:t>
            </a:r>
            <a:r>
              <a:rPr lang="hr-HR" dirty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1028" name="Picture 4" descr="Easter Cute Clipart - Cute Easter Bunny Clipart, HD Png Download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72816"/>
            <a:ext cx="1224136" cy="12255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328498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Im </a:t>
            </a:r>
            <a:r>
              <a:rPr lang="hr-HR" dirty="0" err="1">
                <a:solidFill>
                  <a:srgbClr val="00B050"/>
                </a:solidFill>
              </a:rPr>
              <a:t>Frühling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singen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wir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Osterlieder</a:t>
            </a:r>
            <a:r>
              <a:rPr lang="hr-HR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45091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 </a:t>
            </a:r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Frühling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suchen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wir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Ostereier</a:t>
            </a:r>
            <a:r>
              <a:rPr lang="hr-HR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  <p:pic>
        <p:nvPicPr>
          <p:cNvPr id="1032" name="Picture 8" descr="Ostereier clipart. Kostenloser Download. | Creazil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221088"/>
            <a:ext cx="1125839" cy="65967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83568" y="580526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Im </a:t>
            </a:r>
            <a:r>
              <a:rPr lang="hr-HR" dirty="0" err="1">
                <a:solidFill>
                  <a:srgbClr val="FF0000"/>
                </a:solidFill>
              </a:rPr>
              <a:t>Frühling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summen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Bienen</a:t>
            </a:r>
            <a:r>
              <a:rPr lang="hr-HR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033" name="Picture 9" descr="C:\Users\Lenovo\Desktop\ALFA\str62_pčel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5373215"/>
            <a:ext cx="1080120" cy="946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Im </a:t>
            </a:r>
            <a:r>
              <a:rPr lang="hr-HR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Frühling</a:t>
            </a:r>
            <a:r>
              <a:rPr lang="hr-H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pflücken</a:t>
            </a:r>
            <a:r>
              <a:rPr lang="hr-H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wir</a:t>
            </a:r>
            <a:r>
              <a:rPr lang="hr-H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Tulpen</a:t>
            </a:r>
            <a:r>
              <a:rPr lang="hr-HR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. </a:t>
            </a:r>
          </a:p>
        </p:txBody>
      </p:sp>
      <p:pic>
        <p:nvPicPr>
          <p:cNvPr id="16386" name="Picture 2" descr="Yellow Tulip Transparent PNG Clip Art | Tul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32656"/>
            <a:ext cx="915735" cy="1394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2" y="22048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</a:rPr>
              <a:t>Im </a:t>
            </a:r>
            <a:r>
              <a:rPr lang="hr-HR" dirty="0" err="1">
                <a:solidFill>
                  <a:srgbClr val="00B050"/>
                </a:solidFill>
              </a:rPr>
              <a:t>Frühling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bekommen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die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Bäume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Blätter</a:t>
            </a:r>
            <a:r>
              <a:rPr lang="hr-HR" dirty="0">
                <a:solidFill>
                  <a:srgbClr val="00B050"/>
                </a:solidFill>
              </a:rPr>
              <a:t>. </a:t>
            </a:r>
          </a:p>
        </p:txBody>
      </p:sp>
      <p:pic>
        <p:nvPicPr>
          <p:cNvPr id="16388" name="Picture 4" descr="Blätter ClipArt-Vektor-ClipArt-Kostenlose Vector Kostenloser Down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44824"/>
            <a:ext cx="1095797" cy="10313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3501008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Im </a:t>
            </a:r>
            <a:r>
              <a:rPr lang="hr-HR" dirty="0" err="1">
                <a:solidFill>
                  <a:srgbClr val="FF0000"/>
                </a:solidFill>
              </a:rPr>
              <a:t>Frühling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fliegen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Marienkäfer</a:t>
            </a:r>
            <a:r>
              <a:rPr lang="hr-HR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212976"/>
            <a:ext cx="1996942" cy="105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465313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Im </a:t>
            </a:r>
            <a:r>
              <a:rPr lang="hr-HR" dirty="0" err="1">
                <a:solidFill>
                  <a:srgbClr val="00B0F0"/>
                </a:solidFill>
              </a:rPr>
              <a:t>Frühling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spielen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die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Kinder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im</a:t>
            </a:r>
            <a:r>
              <a:rPr lang="hr-HR" dirty="0">
                <a:solidFill>
                  <a:srgbClr val="00B0F0"/>
                </a:solidFill>
              </a:rPr>
              <a:t> Park  </a:t>
            </a:r>
            <a:r>
              <a:rPr lang="hr-HR" dirty="0" err="1">
                <a:solidFill>
                  <a:srgbClr val="00B0F0"/>
                </a:solidFill>
              </a:rPr>
              <a:t>Verstecken</a:t>
            </a:r>
            <a:r>
              <a:rPr lang="hr-HR" dirty="0">
                <a:solidFill>
                  <a:srgbClr val="00B0F0"/>
                </a:solidFill>
              </a:rPr>
              <a:t>. </a:t>
            </a:r>
          </a:p>
        </p:txBody>
      </p:sp>
      <p:pic>
        <p:nvPicPr>
          <p:cNvPr id="16389" name="Picture 5" descr="C:\Users\Lenovo\Desktop\ALFA\auf 3 udz\ADP2_UDZ_58_samo slojevi_0000_ADP3_RB_46_park.p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293096"/>
            <a:ext cx="1584176" cy="1752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enovo\Desktop\ALFA\str60_proljeć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912666"/>
            <a:ext cx="4279503" cy="45270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26064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Beschreibe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das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Bild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dein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Heft</a:t>
            </a:r>
            <a:r>
              <a:rPr lang="hr-HR" dirty="0">
                <a:solidFill>
                  <a:srgbClr val="FF0000"/>
                </a:solidFill>
              </a:rPr>
              <a:t>. </a:t>
            </a:r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Fragen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helfen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dir</a:t>
            </a:r>
            <a:r>
              <a:rPr lang="hr-HR" dirty="0">
                <a:solidFill>
                  <a:srgbClr val="FF0000"/>
                </a:solidFill>
              </a:rPr>
              <a:t>. Opiši sliku u bilježnicu. Pitanja će ti pomoći.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55679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92D050"/>
                </a:solidFill>
              </a:rPr>
              <a:t>Wer</a:t>
            </a:r>
            <a:r>
              <a:rPr lang="hr-HR" dirty="0">
                <a:solidFill>
                  <a:srgbClr val="92D050"/>
                </a:solidFill>
              </a:rPr>
              <a:t> </a:t>
            </a:r>
            <a:r>
              <a:rPr lang="hr-HR" dirty="0" err="1">
                <a:solidFill>
                  <a:srgbClr val="92D050"/>
                </a:solidFill>
              </a:rPr>
              <a:t>ist</a:t>
            </a:r>
            <a:r>
              <a:rPr lang="hr-HR" dirty="0">
                <a:solidFill>
                  <a:srgbClr val="92D050"/>
                </a:solidFill>
              </a:rPr>
              <a:t> im </a:t>
            </a:r>
            <a:r>
              <a:rPr lang="hr-HR" dirty="0" err="1">
                <a:solidFill>
                  <a:srgbClr val="92D050"/>
                </a:solidFill>
              </a:rPr>
              <a:t>Garten</a:t>
            </a:r>
            <a:r>
              <a:rPr lang="hr-HR" dirty="0">
                <a:solidFill>
                  <a:srgbClr val="92D050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20608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F0"/>
                </a:solidFill>
              </a:rPr>
              <a:t>Wie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ist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das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Wetter</a:t>
            </a:r>
            <a:r>
              <a:rPr lang="hr-HR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256490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Was</a:t>
            </a:r>
            <a:r>
              <a:rPr lang="hr-H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hr-HR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ist</a:t>
            </a:r>
            <a:r>
              <a:rPr lang="hr-H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im </a:t>
            </a:r>
            <a:r>
              <a:rPr lang="hr-HR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Gras</a:t>
            </a:r>
            <a:r>
              <a:rPr lang="hr-H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31409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C000"/>
                </a:solidFill>
              </a:rPr>
              <a:t>Wer</a:t>
            </a:r>
            <a:r>
              <a:rPr lang="hr-HR" dirty="0">
                <a:solidFill>
                  <a:srgbClr val="FFC000"/>
                </a:solidFill>
              </a:rPr>
              <a:t> </a:t>
            </a:r>
            <a:r>
              <a:rPr lang="hr-HR" dirty="0" err="1">
                <a:solidFill>
                  <a:srgbClr val="FFC000"/>
                </a:solidFill>
              </a:rPr>
              <a:t>summt</a:t>
            </a:r>
            <a:r>
              <a:rPr lang="hr-HR" dirty="0">
                <a:solidFill>
                  <a:srgbClr val="FFC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544" y="36450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Wie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ist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die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rgbClr val="FF0000"/>
                </a:solidFill>
              </a:rPr>
              <a:t>Tulpe</a:t>
            </a:r>
            <a:r>
              <a:rPr lang="hr-HR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41490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</a:rPr>
              <a:t>Wie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ist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das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Schneeglöckchen</a:t>
            </a:r>
            <a:r>
              <a:rPr lang="hr-HR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46531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F0"/>
                </a:solidFill>
              </a:rPr>
              <a:t>Wie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sind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die</a:t>
            </a:r>
            <a:r>
              <a:rPr lang="hr-HR" dirty="0">
                <a:solidFill>
                  <a:srgbClr val="00B0F0"/>
                </a:solidFill>
              </a:rPr>
              <a:t> </a:t>
            </a:r>
            <a:r>
              <a:rPr lang="hr-HR" dirty="0" err="1">
                <a:solidFill>
                  <a:srgbClr val="00B0F0"/>
                </a:solidFill>
              </a:rPr>
              <a:t>Narzissen</a:t>
            </a:r>
            <a:r>
              <a:rPr lang="hr-HR" dirty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9672" y="530120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</a:rPr>
              <a:t>Arbeitsheft</a:t>
            </a:r>
            <a:endParaRPr lang="hr-HR" dirty="0">
              <a:solidFill>
                <a:srgbClr val="FF0000"/>
              </a:solidFill>
            </a:endParaRPr>
          </a:p>
          <a:p>
            <a:r>
              <a:rPr lang="hr-HR" dirty="0" err="1">
                <a:solidFill>
                  <a:srgbClr val="FF0000"/>
                </a:solidFill>
              </a:rPr>
              <a:t>Seite</a:t>
            </a:r>
            <a:r>
              <a:rPr lang="hr-HR" dirty="0">
                <a:solidFill>
                  <a:srgbClr val="FF0000"/>
                </a:solidFill>
              </a:rPr>
              <a:t>: 79</a:t>
            </a:r>
          </a:p>
          <a:p>
            <a:r>
              <a:rPr lang="hr-HR" dirty="0" err="1">
                <a:solidFill>
                  <a:srgbClr val="FF0000"/>
                </a:solidFill>
              </a:rPr>
              <a:t>Aufgabe</a:t>
            </a:r>
            <a:r>
              <a:rPr lang="hr-HR" dirty="0">
                <a:solidFill>
                  <a:srgbClr val="FF0000"/>
                </a:solidFill>
              </a:rPr>
              <a:t>: 16</a:t>
            </a:r>
          </a:p>
        </p:txBody>
      </p:sp>
      <p:pic>
        <p:nvPicPr>
          <p:cNvPr id="17412" name="Picture 4" descr="Gut gemacht clipart 3 » Clipart St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32656"/>
            <a:ext cx="1496832" cy="1320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</TotalTime>
  <Words>187</Words>
  <Application>Microsoft Office PowerPoint</Application>
  <PresentationFormat>Prikaz na zaslonu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10" baseType="lpstr">
      <vt:lpstr>Lucida Sans Unicode</vt:lpstr>
      <vt:lpstr>Verdana</vt:lpstr>
      <vt:lpstr>Wingdings 2</vt:lpstr>
      <vt:lpstr>Wingdings 3</vt:lpstr>
      <vt:lpstr>Concourse</vt:lpstr>
      <vt:lpstr>Es ist Frühling</vt:lpstr>
      <vt:lpstr>PowerPoint prezentacija</vt:lpstr>
      <vt:lpstr>PowerPoint prezentacija</vt:lpstr>
      <vt:lpstr>PowerPoint prezentacija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 ist Frühling</dc:title>
  <dc:creator>Lenovo</dc:creator>
  <cp:lastModifiedBy>Sandra Pintarić</cp:lastModifiedBy>
  <cp:revision>2</cp:revision>
  <dcterms:created xsi:type="dcterms:W3CDTF">2020-03-31T13:05:50Z</dcterms:created>
  <dcterms:modified xsi:type="dcterms:W3CDTF">2020-04-28T07:16:46Z</dcterms:modified>
</cp:coreProperties>
</file>