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0626CF-0E05-467E-9D8F-F18356EB952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D3CF53-948B-4020-9B81-084EFC40A08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gumi56a-Q&amp;t=6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277432" cy="1743050"/>
          </a:xfrm>
        </p:spPr>
        <p:txBody>
          <a:bodyPr/>
          <a:lstStyle/>
          <a:p>
            <a:r>
              <a:rPr lang="hr-HR" dirty="0" err="1"/>
              <a:t>Frohe</a:t>
            </a:r>
            <a:r>
              <a:rPr lang="hr-HR" dirty="0"/>
              <a:t> </a:t>
            </a:r>
            <a:r>
              <a:rPr lang="hr-HR" dirty="0" err="1"/>
              <a:t>Ostern</a:t>
            </a:r>
            <a:r>
              <a:rPr lang="hr-HR" dirty="0"/>
              <a:t>!</a:t>
            </a:r>
            <a:br>
              <a:rPr lang="hr-HR" dirty="0"/>
            </a:br>
            <a:r>
              <a:rPr lang="hr-HR" dirty="0"/>
              <a:t>Sretan Uskrs!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SRETAN USKRS!</a:t>
            </a:r>
          </a:p>
        </p:txBody>
      </p:sp>
      <p:pic>
        <p:nvPicPr>
          <p:cNvPr id="1026" name="Picture 2" descr="Osterhase Osterei Frohe Ostern – Apotheke zum Schutzen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4040286" cy="35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D814E9D-7116-4B69-AE2C-AF7EC3531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6096000" cy="3429000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2E499BB-BCAB-4F4D-9752-82D06AB8635E}"/>
              </a:ext>
            </a:extLst>
          </p:cNvPr>
          <p:cNvSpPr txBox="1"/>
          <p:nvPr/>
        </p:nvSpPr>
        <p:spPr>
          <a:xfrm>
            <a:off x="323528" y="18864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Napiši naslov u bilježnicu i prepiši riječi i rečenice iz ove prezentacije.</a:t>
            </a:r>
          </a:p>
          <a:p>
            <a:endParaRPr lang="hr-HR" dirty="0"/>
          </a:p>
          <a:p>
            <a:r>
              <a:rPr lang="hr-HR" dirty="0"/>
              <a:t>Uz pomoć ovog videa napravi </a:t>
            </a:r>
            <a:r>
              <a:rPr lang="hr-HR" dirty="0" err="1"/>
              <a:t>origami</a:t>
            </a:r>
            <a:r>
              <a:rPr lang="hr-HR" dirty="0"/>
              <a:t> zeca: </a:t>
            </a:r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https://www.youtube.com/watch?v=grgumi56a-Q&amp;t=6s</a:t>
            </a:r>
            <a:endParaRPr lang="hr-HR" dirty="0"/>
          </a:p>
          <a:p>
            <a:endParaRPr lang="hr-HR" u="sng" dirty="0"/>
          </a:p>
          <a:p>
            <a:r>
              <a:rPr lang="hr-HR" dirty="0"/>
              <a:t>Ovaj tjedan ne morate poslati zadatke, osim ako želite </a:t>
            </a:r>
            <a:r>
              <a:rPr lang="hr-HR"/>
              <a:t>poslati zeca.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854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err="1"/>
              <a:t>das</a:t>
            </a:r>
            <a:r>
              <a:rPr lang="hr-HR" sz="4400" dirty="0"/>
              <a:t> </a:t>
            </a:r>
            <a:r>
              <a:rPr lang="hr-HR" sz="4400" dirty="0" err="1"/>
              <a:t>Osterei</a:t>
            </a:r>
            <a:r>
              <a:rPr lang="hr-HR" sz="4400" dirty="0"/>
              <a:t> – uskršnje jaje</a:t>
            </a:r>
            <a:endParaRPr lang="en-GB" sz="44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21" y="685800"/>
            <a:ext cx="281875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47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BUNTE OSTEREIER</a:t>
            </a:r>
            <a:r>
              <a:rPr lang="hr-HR" sz="4400" dirty="0"/>
              <a:t> – šarena uskršnja jaja</a:t>
            </a:r>
            <a:endParaRPr lang="en-GB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104456" cy="42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9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err="1"/>
              <a:t>der</a:t>
            </a:r>
            <a:r>
              <a:rPr lang="en-GB" sz="4400" dirty="0"/>
              <a:t> </a:t>
            </a:r>
            <a:r>
              <a:rPr lang="hr-HR" sz="4400" dirty="0" err="1"/>
              <a:t>Osterhase</a:t>
            </a:r>
            <a:r>
              <a:rPr lang="hr-HR" sz="4400" dirty="0"/>
              <a:t> – uskršnji zec</a:t>
            </a:r>
            <a:endParaRPr lang="en-GB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72" y="685800"/>
            <a:ext cx="290345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9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Küken</a:t>
            </a:r>
            <a:r>
              <a:rPr lang="hr-HR" dirty="0"/>
              <a:t> - pile</a:t>
            </a:r>
            <a:endParaRPr lang="en-GB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70" y="1181100"/>
            <a:ext cx="268986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47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Osterkorb</a:t>
            </a:r>
            <a:r>
              <a:rPr lang="hr-HR" dirty="0"/>
              <a:t> – uskršnja košara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90" y="764704"/>
            <a:ext cx="2388458" cy="27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2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Der </a:t>
            </a:r>
            <a:r>
              <a:rPr lang="en-GB" sz="3600" dirty="0" err="1"/>
              <a:t>Osterhase</a:t>
            </a:r>
            <a:r>
              <a:rPr lang="en-GB" sz="3600" dirty="0"/>
              <a:t> hat </a:t>
            </a:r>
            <a:r>
              <a:rPr lang="en-GB" sz="3600" dirty="0" err="1"/>
              <a:t>viele</a:t>
            </a:r>
            <a:r>
              <a:rPr lang="en-GB" sz="3600" dirty="0"/>
              <a:t> </a:t>
            </a:r>
            <a:r>
              <a:rPr lang="en-GB" sz="3600" dirty="0" err="1"/>
              <a:t>Ostereier</a:t>
            </a:r>
            <a:r>
              <a:rPr lang="en-GB" sz="3600" dirty="0"/>
              <a:t>.</a:t>
            </a:r>
            <a:r>
              <a:rPr lang="hr-HR" sz="3600" dirty="0"/>
              <a:t> </a:t>
            </a:r>
            <a:br>
              <a:rPr lang="hr-HR" sz="3600" dirty="0"/>
            </a:br>
            <a:r>
              <a:rPr lang="hr-HR" sz="3600" dirty="0"/>
              <a:t>Uskršnji zec ima puno uskršnjih jaja.</a:t>
            </a:r>
            <a:endParaRPr lang="en-GB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290169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51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Der </a:t>
            </a:r>
            <a:r>
              <a:rPr lang="en-GB" sz="3600" dirty="0" err="1"/>
              <a:t>Osterhase</a:t>
            </a:r>
            <a:r>
              <a:rPr lang="en-GB" sz="3600" dirty="0"/>
              <a:t> </a:t>
            </a:r>
            <a:r>
              <a:rPr lang="en-GB" sz="3600" dirty="0" err="1"/>
              <a:t>versteckt</a:t>
            </a:r>
            <a:r>
              <a:rPr lang="en-GB" sz="3600" dirty="0"/>
              <a:t> die </a:t>
            </a:r>
            <a:r>
              <a:rPr lang="en-GB" sz="3600" dirty="0" err="1"/>
              <a:t>Ostereier</a:t>
            </a:r>
            <a:r>
              <a:rPr lang="en-GB" sz="3600" dirty="0"/>
              <a:t> </a:t>
            </a:r>
            <a:r>
              <a:rPr lang="en-GB" sz="3600" dirty="0" err="1"/>
              <a:t>im</a:t>
            </a:r>
            <a:r>
              <a:rPr lang="en-GB" sz="3600" dirty="0"/>
              <a:t> Grass.</a:t>
            </a:r>
            <a:br>
              <a:rPr lang="hr-HR" sz="3600" dirty="0"/>
            </a:br>
            <a:r>
              <a:rPr lang="hr-HR" sz="3600" dirty="0"/>
              <a:t>Uskršnji zec skriva uskršnja jaja u travi.</a:t>
            </a:r>
            <a:endParaRPr lang="en-GB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524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1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Ostereier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bunt: </a:t>
            </a:r>
            <a:r>
              <a:rPr lang="en-GB" dirty="0" err="1"/>
              <a:t>gelb</a:t>
            </a:r>
            <a:r>
              <a:rPr lang="en-GB" dirty="0"/>
              <a:t>, </a:t>
            </a:r>
            <a:r>
              <a:rPr lang="en-GB" dirty="0" err="1"/>
              <a:t>grün</a:t>
            </a:r>
            <a:r>
              <a:rPr lang="en-GB" dirty="0"/>
              <a:t>, rot und </a:t>
            </a:r>
            <a:r>
              <a:rPr lang="en-GB" dirty="0" err="1"/>
              <a:t>blau</a:t>
            </a:r>
            <a:r>
              <a:rPr lang="en-GB" dirty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04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</TotalTime>
  <Words>109</Words>
  <Application>Microsoft Office PowerPoint</Application>
  <PresentationFormat>Prikaz na zaslonu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Palatino Linotype</vt:lpstr>
      <vt:lpstr>Wingdings</vt:lpstr>
      <vt:lpstr>Elemental</vt:lpstr>
      <vt:lpstr>Frohe Ostern! Sretan Uskrs!</vt:lpstr>
      <vt:lpstr>das Osterei – uskršnje jaje</vt:lpstr>
      <vt:lpstr>BUNTE OSTEREIER – šarena uskršnja jaja</vt:lpstr>
      <vt:lpstr>der Osterhase – uskršnji zec</vt:lpstr>
      <vt:lpstr>Das Küken - pile</vt:lpstr>
      <vt:lpstr>der Osterkorb – uskršnja košara</vt:lpstr>
      <vt:lpstr>Der Osterhase hat viele Ostereier.  Uskršnji zec ima puno uskršnjih jaja.</vt:lpstr>
      <vt:lpstr>Der Osterhase versteckt die Ostereier im Grass. Uskršnji zec skriva uskršnja jaja u travi.</vt:lpstr>
      <vt:lpstr>Die Ostereier sind bunt: gelb, grün, rot und blau.</vt:lpstr>
      <vt:lpstr>PowerPoint prezentacija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FROHE OSTERN!</dc:title>
  <dc:creator>HP</dc:creator>
  <cp:lastModifiedBy>Sandra Pintarić</cp:lastModifiedBy>
  <cp:revision>4</cp:revision>
  <dcterms:created xsi:type="dcterms:W3CDTF">2020-04-01T07:08:43Z</dcterms:created>
  <dcterms:modified xsi:type="dcterms:W3CDTF">2020-04-09T07:27:09Z</dcterms:modified>
</cp:coreProperties>
</file>