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12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8432586-96E2-410C-B472-30E8DDA740BC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4B99A8-D239-40F0-8C4C-5506CDC95EB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oom.com/share/620721aba1a1492d9ae7afedbb7f511b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fJD73fzPU" TargetMode="External"/><Relationship Id="rId2" Type="http://schemas.openxmlformats.org/officeDocument/2006/relationships/hyperlink" Target="https://www.youtube.com/watch?v=8BoaylPmKtA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FROHE OSTERN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hr-HR" dirty="0"/>
              <a:t>I ovaj put se slušamo u videu </a:t>
            </a:r>
            <a:r>
              <a:rPr lang="hr-HR" dirty="0">
                <a:hlinkClick r:id="rId2"/>
              </a:rPr>
              <a:t>https://www.loom.com/share/620721aba1a1492d9ae7afedbb7f511b</a:t>
            </a:r>
            <a:r>
              <a:rPr lang="hr-HR" dirty="0"/>
              <a:t> , šifra je </a:t>
            </a:r>
            <a:r>
              <a:rPr lang="hr-HR" sz="3000" b="1" dirty="0">
                <a:solidFill>
                  <a:srgbClr val="FF0000"/>
                </a:solidFill>
              </a:rPr>
              <a:t>2.r </a:t>
            </a:r>
            <a:endParaRPr lang="hr-H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sterhase clipart » Clipart S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3543980" cy="44644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292080" y="206084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err="1">
                <a:solidFill>
                  <a:srgbClr val="00B050"/>
                </a:solidFill>
              </a:rPr>
              <a:t>Hallo</a:t>
            </a:r>
            <a:r>
              <a:rPr lang="hr-HR" sz="2400" dirty="0">
                <a:solidFill>
                  <a:srgbClr val="00B050"/>
                </a:solidFill>
              </a:rPr>
              <a:t> </a:t>
            </a:r>
            <a:r>
              <a:rPr lang="hr-HR" sz="2400" dirty="0" err="1">
                <a:solidFill>
                  <a:srgbClr val="00B050"/>
                </a:solidFill>
              </a:rPr>
              <a:t>Kinder</a:t>
            </a:r>
            <a:r>
              <a:rPr lang="hr-HR" sz="24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2996952"/>
            <a:ext cx="3312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solidFill>
                  <a:srgbClr val="00B050"/>
                </a:solidFill>
              </a:rPr>
              <a:t>Ich</a:t>
            </a: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err="1">
                <a:solidFill>
                  <a:srgbClr val="00B050"/>
                </a:solidFill>
              </a:rPr>
              <a:t>bin</a:t>
            </a:r>
            <a:r>
              <a:rPr lang="hr-HR" sz="2000" dirty="0">
                <a:solidFill>
                  <a:srgbClr val="00B050"/>
                </a:solidFill>
              </a:rPr>
              <a:t> der </a:t>
            </a:r>
            <a:r>
              <a:rPr lang="hr-HR" sz="2000" b="1" dirty="0" err="1">
                <a:solidFill>
                  <a:srgbClr val="00B050"/>
                </a:solidFill>
              </a:rPr>
              <a:t>Osterhase</a:t>
            </a:r>
            <a:r>
              <a:rPr lang="hr-HR" sz="2000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92080" y="4005064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solidFill>
                  <a:srgbClr val="00B050"/>
                </a:solidFill>
              </a:rPr>
              <a:t>Ich</a:t>
            </a: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err="1">
                <a:solidFill>
                  <a:srgbClr val="00B050"/>
                </a:solidFill>
              </a:rPr>
              <a:t>habe</a:t>
            </a:r>
            <a:r>
              <a:rPr lang="hr-HR" sz="2000" dirty="0">
                <a:solidFill>
                  <a:srgbClr val="00B050"/>
                </a:solidFill>
              </a:rPr>
              <a:t> bunte </a:t>
            </a:r>
            <a:r>
              <a:rPr lang="hr-HR" sz="2000" b="1" dirty="0" err="1">
                <a:solidFill>
                  <a:srgbClr val="00B050"/>
                </a:solidFill>
              </a:rPr>
              <a:t>Ostereier</a:t>
            </a:r>
            <a:r>
              <a:rPr lang="hr-HR" sz="2000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1028" name="Picture 4" descr="Schmetterling clipart. Kostenloser Download. | Creazi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04664"/>
            <a:ext cx="1071749" cy="1032918"/>
          </a:xfrm>
          <a:prstGeom prst="rect">
            <a:avLst/>
          </a:prstGeom>
          <a:noFill/>
        </p:spPr>
      </p:pic>
      <p:pic>
        <p:nvPicPr>
          <p:cNvPr id="1030" name="Picture 6" descr="SCS26 | Schmetterlinge Clipart Schwarzenegger Big Pictures | HD ..."/>
          <p:cNvPicPr>
            <a:picLocks noChangeAspect="1" noChangeArrowheads="1"/>
          </p:cNvPicPr>
          <p:nvPr/>
        </p:nvPicPr>
        <p:blipFill>
          <a:blip r:embed="rId4" cstate="print"/>
          <a:srcRect b="10087"/>
          <a:stretch>
            <a:fillRect/>
          </a:stretch>
        </p:blipFill>
        <p:spPr bwMode="auto">
          <a:xfrm>
            <a:off x="7020272" y="260648"/>
            <a:ext cx="1066800" cy="1008112"/>
          </a:xfrm>
          <a:prstGeom prst="rect">
            <a:avLst/>
          </a:prstGeom>
          <a:noFill/>
        </p:spPr>
      </p:pic>
      <p:pic>
        <p:nvPicPr>
          <p:cNvPr id="1032" name="Picture 8" descr="Marienkäfer clipart 1 » Clipart Stati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4149080"/>
            <a:ext cx="712240" cy="906716"/>
          </a:xfrm>
          <a:prstGeom prst="rect">
            <a:avLst/>
          </a:prstGeom>
          <a:noFill/>
        </p:spPr>
      </p:pic>
      <p:pic>
        <p:nvPicPr>
          <p:cNvPr id="1034" name="Picture 10" descr="Marienkäfer clipart kostenlos 1 » Clipart Stat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4293096"/>
            <a:ext cx="728712" cy="752802"/>
          </a:xfrm>
          <a:prstGeom prst="rect">
            <a:avLst/>
          </a:prstGeom>
          <a:noFill/>
        </p:spPr>
      </p:pic>
      <p:pic>
        <p:nvPicPr>
          <p:cNvPr id="1036" name="Picture 12" descr="4570book | HD |ULTRA | Biene Clipart Kostenlos Seite Pack #4808"/>
          <p:cNvPicPr>
            <a:picLocks noChangeAspect="1" noChangeArrowheads="1"/>
          </p:cNvPicPr>
          <p:nvPr/>
        </p:nvPicPr>
        <p:blipFill>
          <a:blip r:embed="rId7" cstate="print"/>
          <a:srcRect b="15755"/>
          <a:stretch>
            <a:fillRect/>
          </a:stretch>
        </p:blipFill>
        <p:spPr bwMode="auto">
          <a:xfrm>
            <a:off x="899592" y="1916832"/>
            <a:ext cx="769268" cy="648072"/>
          </a:xfrm>
          <a:prstGeom prst="rect">
            <a:avLst/>
          </a:prstGeom>
          <a:noFill/>
        </p:spPr>
      </p:pic>
      <p:pic>
        <p:nvPicPr>
          <p:cNvPr id="1038" name="Picture 14" descr="Grashüpfer clipart 6 » Clipart Stati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8344" y="5013176"/>
            <a:ext cx="730427" cy="1212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lipart Osternest Bilder | Hochauflösende Premium-Bil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2486025" cy="1838325"/>
          </a:xfrm>
          <a:prstGeom prst="rect">
            <a:avLst/>
          </a:prstGeom>
          <a:noFill/>
        </p:spPr>
      </p:pic>
      <p:pic>
        <p:nvPicPr>
          <p:cNvPr id="3" name="Picture 2" descr="Osterhase clipart » Clipart St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60648"/>
            <a:ext cx="3543980" cy="44644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63688" y="170080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err="1">
                <a:solidFill>
                  <a:srgbClr val="00B050"/>
                </a:solidFill>
              </a:rPr>
              <a:t>Ich</a:t>
            </a: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err="1">
                <a:solidFill>
                  <a:srgbClr val="00B050"/>
                </a:solidFill>
              </a:rPr>
              <a:t>suche</a:t>
            </a: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dirty="0" err="1">
                <a:solidFill>
                  <a:srgbClr val="00B050"/>
                </a:solidFill>
              </a:rPr>
              <a:t>das</a:t>
            </a:r>
            <a:r>
              <a:rPr lang="hr-HR" sz="2000" dirty="0">
                <a:solidFill>
                  <a:srgbClr val="00B050"/>
                </a:solidFill>
              </a:rPr>
              <a:t> </a:t>
            </a:r>
            <a:r>
              <a:rPr lang="hr-HR" sz="2000" b="1" dirty="0" err="1">
                <a:solidFill>
                  <a:srgbClr val="00B050"/>
                </a:solidFill>
              </a:rPr>
              <a:t>Osternest</a:t>
            </a:r>
            <a:r>
              <a:rPr lang="hr-HR" sz="2000" dirty="0">
                <a:solidFill>
                  <a:srgbClr val="00B050"/>
                </a:solidFill>
              </a:rPr>
              <a:t>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234888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Das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macht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Spaß</a:t>
            </a:r>
            <a:r>
              <a:rPr lang="hr-H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35896" y="5301208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Ich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b="1" dirty="0" err="1">
                <a:solidFill>
                  <a:srgbClr val="00B050"/>
                </a:solidFill>
              </a:rPr>
              <a:t>verstecke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Ostereier</a:t>
            </a:r>
            <a:r>
              <a:rPr lang="hr-HR" dirty="0">
                <a:solidFill>
                  <a:srgbClr val="00B050"/>
                </a:solidFill>
              </a:rPr>
              <a:t> im </a:t>
            </a:r>
            <a:r>
              <a:rPr lang="hr-HR" dirty="0" err="1">
                <a:solidFill>
                  <a:srgbClr val="00B050"/>
                </a:solidFill>
              </a:rPr>
              <a:t>Garten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pic>
        <p:nvPicPr>
          <p:cNvPr id="15365" name="Picture 5" descr="Biene clipart 4 » Clipart Stati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60648"/>
            <a:ext cx="668379" cy="1067272"/>
          </a:xfrm>
          <a:prstGeom prst="rect">
            <a:avLst/>
          </a:prstGeom>
          <a:noFill/>
        </p:spPr>
      </p:pic>
      <p:pic>
        <p:nvPicPr>
          <p:cNvPr id="15367" name="Picture 7" descr="Familie Marienkäfer Comic, Cartoon, Clipart, Bild, Zeichnung ..."/>
          <p:cNvPicPr>
            <a:picLocks noChangeAspect="1" noChangeArrowheads="1"/>
          </p:cNvPicPr>
          <p:nvPr/>
        </p:nvPicPr>
        <p:blipFill>
          <a:blip r:embed="rId5" cstate="print"/>
          <a:srcRect b="18560"/>
          <a:stretch>
            <a:fillRect/>
          </a:stretch>
        </p:blipFill>
        <p:spPr bwMode="auto">
          <a:xfrm>
            <a:off x="7308304" y="6011906"/>
            <a:ext cx="1385220" cy="8460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Und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was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machst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du</a:t>
            </a:r>
            <a:r>
              <a:rPr lang="hr-HR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Ich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b="1" dirty="0" err="1">
                <a:solidFill>
                  <a:srgbClr val="00B050"/>
                </a:solidFill>
              </a:rPr>
              <a:t>färbe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und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b="1" dirty="0" err="1">
                <a:solidFill>
                  <a:srgbClr val="00B050"/>
                </a:solidFill>
              </a:rPr>
              <a:t>bemale</a:t>
            </a:r>
            <a:r>
              <a:rPr lang="hr-HR" dirty="0">
                <a:solidFill>
                  <a:srgbClr val="00B050"/>
                </a:solidFill>
              </a:rPr>
              <a:t>                        </a:t>
            </a:r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Ostereier</a:t>
            </a:r>
            <a:r>
              <a:rPr lang="hr-HR" dirty="0">
                <a:solidFill>
                  <a:srgbClr val="00B050"/>
                </a:solidFill>
              </a:rPr>
              <a:t>.</a:t>
            </a:r>
          </a:p>
        </p:txBody>
      </p:sp>
      <p:pic>
        <p:nvPicPr>
          <p:cNvPr id="4" name="Picture 5" descr="Pinsel clipart kostenlos 6 » Clipart Station"/>
          <p:cNvPicPr>
            <a:picLocks noChangeAspect="1" noChangeArrowheads="1"/>
          </p:cNvPicPr>
          <p:nvPr/>
        </p:nvPicPr>
        <p:blipFill>
          <a:blip r:embed="rId2" cstate="print"/>
          <a:srcRect b="12309"/>
          <a:stretch>
            <a:fillRect/>
          </a:stretch>
        </p:blipFill>
        <p:spPr bwMode="auto">
          <a:xfrm>
            <a:off x="3419872" y="1412776"/>
            <a:ext cx="1084782" cy="698804"/>
          </a:xfrm>
          <a:prstGeom prst="rect">
            <a:avLst/>
          </a:prstGeom>
          <a:noFill/>
        </p:spPr>
      </p:pic>
      <p:pic>
        <p:nvPicPr>
          <p:cNvPr id="5" name="Picture 7" descr="Ostereier clipart 4 » Clipart St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1268760"/>
            <a:ext cx="741834" cy="92597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3356992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Ich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b="1" dirty="0" err="1">
                <a:solidFill>
                  <a:srgbClr val="00B050"/>
                </a:solidFill>
              </a:rPr>
              <a:t>suche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Ostereier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4437112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Ich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b="1" dirty="0" err="1">
                <a:solidFill>
                  <a:srgbClr val="00B050"/>
                </a:solidFill>
              </a:rPr>
              <a:t>esse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Schokoladeneier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281420" y="2791588"/>
            <a:ext cx="2707382" cy="2542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Sind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Sätze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richtig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oder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falsch</a:t>
            </a:r>
            <a:r>
              <a:rPr lang="hr-HR" dirty="0">
                <a:solidFill>
                  <a:srgbClr val="FF0000"/>
                </a:solidFill>
              </a:rPr>
              <a:t>? Jesu li rečenice točne ili krive? Reci!</a:t>
            </a:r>
          </a:p>
        </p:txBody>
      </p:sp>
      <p:pic>
        <p:nvPicPr>
          <p:cNvPr id="3" name="Picture 2" descr="Osterhase clipart » Clipart S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484784"/>
            <a:ext cx="3543980" cy="44644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11560" y="1340768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hat </a:t>
            </a:r>
            <a:r>
              <a:rPr lang="hr-HR" dirty="0" err="1">
                <a:solidFill>
                  <a:srgbClr val="00B050"/>
                </a:solidFill>
              </a:rPr>
              <a:t>drei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Eier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Die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Ostereier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sind</a:t>
            </a:r>
            <a:r>
              <a:rPr lang="hr-HR" dirty="0">
                <a:solidFill>
                  <a:srgbClr val="00B050"/>
                </a:solidFill>
              </a:rPr>
              <a:t> bunt.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292494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im </a:t>
            </a:r>
            <a:r>
              <a:rPr lang="hr-HR" dirty="0" err="1">
                <a:solidFill>
                  <a:srgbClr val="00B050"/>
                </a:solidFill>
              </a:rPr>
              <a:t>Gras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1560" y="378904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grau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450912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klettert</a:t>
            </a:r>
            <a:r>
              <a:rPr lang="hr-HR" dirty="0">
                <a:solidFill>
                  <a:srgbClr val="00B050"/>
                </a:solidFill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552" y="573325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Schokoladeneier</a:t>
            </a:r>
            <a:r>
              <a:rPr lang="hr-HR" dirty="0">
                <a:solidFill>
                  <a:srgbClr val="00B050"/>
                </a:solidFill>
              </a:rPr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515719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00B050"/>
                </a:solidFill>
              </a:rPr>
              <a:t>Der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Osterhase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ist</a:t>
            </a:r>
            <a:r>
              <a:rPr lang="hr-HR" dirty="0">
                <a:solidFill>
                  <a:srgbClr val="00B050"/>
                </a:solidFill>
              </a:rPr>
              <a:t> </a:t>
            </a:r>
            <a:r>
              <a:rPr lang="hr-HR" dirty="0" err="1">
                <a:solidFill>
                  <a:srgbClr val="00B050"/>
                </a:solidFill>
              </a:rPr>
              <a:t>grau</a:t>
            </a:r>
            <a:r>
              <a:rPr lang="hr-HR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Welche</a:t>
            </a:r>
            <a:r>
              <a:rPr lang="hr-HR" dirty="0">
                <a:solidFill>
                  <a:srgbClr val="FF0000"/>
                </a:solidFill>
              </a:rPr>
              <a:t> Farbe </a:t>
            </a:r>
            <a:r>
              <a:rPr lang="hr-HR" dirty="0" err="1">
                <a:solidFill>
                  <a:srgbClr val="FF0000"/>
                </a:solidFill>
              </a:rPr>
              <a:t>haben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Ostereier</a:t>
            </a:r>
            <a:r>
              <a:rPr lang="hr-HR" dirty="0">
                <a:solidFill>
                  <a:srgbClr val="FF0000"/>
                </a:solidFill>
              </a:rPr>
              <a:t>? Sag es! Koje su boje pisanice? Reci!</a:t>
            </a:r>
          </a:p>
        </p:txBody>
      </p:sp>
      <p:pic>
        <p:nvPicPr>
          <p:cNvPr id="16386" name="Picture 2" descr="Fermez-vous De L'oeuf De Pâques Bleu Image stock - Image du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2015757" cy="2227412"/>
          </a:xfrm>
          <a:prstGeom prst="rect">
            <a:avLst/>
          </a:prstGeom>
          <a:noFill/>
        </p:spPr>
      </p:pic>
      <p:sp>
        <p:nvSpPr>
          <p:cNvPr id="16388" name="AutoShape 4" descr="Grünes Osterei | Public Domain Vekto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0" name="AutoShape 6" descr="Grünes Osterei | Public Domain Vekto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2" name="AutoShape 8" descr="Grünes Osterei | Public Domain Vekto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4" name="AutoShape 10" descr="Grünes Osterei | Public Domain Vektore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6398" name="AutoShape 14" descr="Easter Pattern Cliparts - Cliparts Zo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402" name="Picture 18" descr="Red easter egg clipart. Free download. | Creazill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052736"/>
            <a:ext cx="1244807" cy="1634208"/>
          </a:xfrm>
          <a:prstGeom prst="rect">
            <a:avLst/>
          </a:prstGeom>
          <a:noFill/>
        </p:spPr>
      </p:pic>
      <p:pic>
        <p:nvPicPr>
          <p:cNvPr id="16406" name="Picture 22" descr="Purple Egg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2132856"/>
            <a:ext cx="1250454" cy="1678537"/>
          </a:xfrm>
          <a:prstGeom prst="rect">
            <a:avLst/>
          </a:prstGeom>
          <a:noFill/>
        </p:spPr>
      </p:pic>
      <p:pic>
        <p:nvPicPr>
          <p:cNvPr id="16408" name="Picture 24" descr="Easter Egg Png Clip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645024"/>
            <a:ext cx="1434108" cy="1851871"/>
          </a:xfrm>
          <a:prstGeom prst="rect">
            <a:avLst/>
          </a:prstGeom>
          <a:noFill/>
        </p:spPr>
      </p:pic>
      <p:pic>
        <p:nvPicPr>
          <p:cNvPr id="16410" name="Picture 26" descr="Green Easter Egg Clip Art Image"/>
          <p:cNvPicPr>
            <a:picLocks noChangeAspect="1" noChangeArrowheads="1"/>
          </p:cNvPicPr>
          <p:nvPr/>
        </p:nvPicPr>
        <p:blipFill>
          <a:blip r:embed="rId6" cstate="print"/>
          <a:srcRect l="20311" t="5670" r="20155" b="15896"/>
          <a:stretch>
            <a:fillRect/>
          </a:stretch>
        </p:blipFill>
        <p:spPr bwMode="auto">
          <a:xfrm>
            <a:off x="3923928" y="5085184"/>
            <a:ext cx="1038477" cy="1368152"/>
          </a:xfrm>
          <a:prstGeom prst="rect">
            <a:avLst/>
          </a:prstGeom>
          <a:noFill/>
        </p:spPr>
      </p:pic>
      <p:sp>
        <p:nvSpPr>
          <p:cNvPr id="16412" name="AutoShape 28" descr="Yellow Easter Egg PNG Clip Art - Best WEB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6414" name="Picture 30" descr="Yellow Easter Egg PNG Clip Art | Happy easter wallpaper, Easter ..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940152" y="4293096"/>
            <a:ext cx="1233871" cy="1594148"/>
          </a:xfrm>
          <a:prstGeom prst="rect">
            <a:avLst/>
          </a:prstGeom>
          <a:noFill/>
        </p:spPr>
      </p:pic>
      <p:pic>
        <p:nvPicPr>
          <p:cNvPr id="16416" name="Picture 32" descr="Buntes Osterei | Easter cake ideas | Easter colors, Easter bunny ...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779912" y="2852936"/>
            <a:ext cx="1553486" cy="1849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3265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Löse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Aufgaben</a:t>
            </a:r>
            <a:r>
              <a:rPr lang="hr-HR" dirty="0">
                <a:solidFill>
                  <a:srgbClr val="FF0000"/>
                </a:solidFill>
              </a:rPr>
              <a:t> im </a:t>
            </a:r>
            <a:r>
              <a:rPr lang="hr-HR" dirty="0" err="1">
                <a:solidFill>
                  <a:srgbClr val="FF0000"/>
                </a:solidFill>
              </a:rPr>
              <a:t>Arbeitsheft</a:t>
            </a:r>
            <a:r>
              <a:rPr lang="hr-HR" dirty="0">
                <a:solidFill>
                  <a:srgbClr val="FF0000"/>
                </a:solidFill>
              </a:rPr>
              <a:t>. Riješi zadatke u radnoj bilježnici.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83671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Seite</a:t>
            </a:r>
            <a:r>
              <a:rPr lang="hr-HR" dirty="0">
                <a:solidFill>
                  <a:srgbClr val="FF0000"/>
                </a:solidFill>
              </a:rPr>
              <a:t>: 64</a:t>
            </a:r>
          </a:p>
          <a:p>
            <a:r>
              <a:rPr lang="hr-HR" dirty="0" err="1">
                <a:solidFill>
                  <a:srgbClr val="FF0000"/>
                </a:solidFill>
              </a:rPr>
              <a:t>Aufgaben</a:t>
            </a:r>
            <a:r>
              <a:rPr lang="hr-HR" dirty="0">
                <a:solidFill>
                  <a:srgbClr val="FF0000"/>
                </a:solidFill>
              </a:rPr>
              <a:t>: 5,6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0" y="177281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err="1">
                <a:solidFill>
                  <a:srgbClr val="FF0000"/>
                </a:solidFill>
              </a:rPr>
              <a:t>Sing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>
                <a:solidFill>
                  <a:srgbClr val="FF0000"/>
                </a:solidFill>
              </a:rPr>
              <a:t>Osterlieder</a:t>
            </a:r>
            <a:r>
              <a:rPr lang="hr-HR" dirty="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7" name="Rectangle 6"/>
          <p:cNvSpPr/>
          <p:nvPr/>
        </p:nvSpPr>
        <p:spPr>
          <a:xfrm>
            <a:off x="3419872" y="1052736"/>
            <a:ext cx="6030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2"/>
              </a:rPr>
              <a:t>https://www.youtube.com/watch?v=8BoaylPmKtA</a:t>
            </a:r>
            <a:endParaRPr lang="hr-HR" dirty="0"/>
          </a:p>
        </p:txBody>
      </p:sp>
      <p:sp>
        <p:nvSpPr>
          <p:cNvPr id="8" name="Rectangle 7"/>
          <p:cNvSpPr/>
          <p:nvPr/>
        </p:nvSpPr>
        <p:spPr>
          <a:xfrm>
            <a:off x="3419872" y="1556792"/>
            <a:ext cx="57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https://www.youtube.com/watch?v=i3fJD73fzPU</a:t>
            </a:r>
            <a:endParaRPr lang="hr-HR" dirty="0"/>
          </a:p>
        </p:txBody>
      </p:sp>
      <p:pic>
        <p:nvPicPr>
          <p:cNvPr id="19458" name="Picture 2" descr="Frohe Ostern Kinderschrift – kaufen Sie diese Vektorgrafik und ..."/>
          <p:cNvPicPr>
            <a:picLocks noChangeAspect="1" noChangeArrowheads="1"/>
          </p:cNvPicPr>
          <p:nvPr/>
        </p:nvPicPr>
        <p:blipFill>
          <a:blip r:embed="rId4" cstate="print"/>
          <a:srcRect b="6012"/>
          <a:stretch>
            <a:fillRect/>
          </a:stretch>
        </p:blipFill>
        <p:spPr bwMode="auto">
          <a:xfrm>
            <a:off x="1979712" y="2924944"/>
            <a:ext cx="5112568" cy="33123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128</TotalTime>
  <Words>192</Words>
  <Application>Microsoft Office PowerPoint</Application>
  <PresentationFormat>Prikaz na zaslonu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FROHE OSTERN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FROHE OSTERN</dc:title>
  <dc:creator>Lenovo</dc:creator>
  <cp:lastModifiedBy>Sandra Pintarić</cp:lastModifiedBy>
  <cp:revision>3</cp:revision>
  <dcterms:created xsi:type="dcterms:W3CDTF">2020-04-02T16:20:04Z</dcterms:created>
  <dcterms:modified xsi:type="dcterms:W3CDTF">2020-04-06T10:28:14Z</dcterms:modified>
</cp:coreProperties>
</file>