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292498-C93E-4374-99C1-DC21A37C440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73B51B-46F1-4828-9FE9-1986A39CEE84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2a06338f77bb4acea6f4ab00938b2f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HAUSTIERE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14C7072-5CA1-4F64-A977-28BACE6929A4}"/>
              </a:ext>
            </a:extLst>
          </p:cNvPr>
          <p:cNvSpPr txBox="1"/>
          <p:nvPr/>
        </p:nvSpPr>
        <p:spPr>
          <a:xfrm>
            <a:off x="685800" y="3140968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Upute za rad nalaze se u videu </a:t>
            </a:r>
            <a:r>
              <a:rPr lang="hr-HR" dirty="0">
                <a:hlinkClick r:id="rId2"/>
              </a:rPr>
              <a:t>https://www.loom.com/share/2a06338f77bb4acea6f4ab00938b2f70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Šifra:  </a:t>
            </a:r>
            <a:r>
              <a:rPr lang="hr-HR" sz="2000" b="1" dirty="0"/>
              <a:t>1.r 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ALFA\str54_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5495925" cy="4714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HUND IST FROH.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0070C0"/>
                </a:solidFill>
              </a:rPr>
              <a:t>EINEN</a:t>
            </a:r>
            <a:r>
              <a:rPr lang="hr-HR" dirty="0"/>
              <a:t> HUND.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str54_mač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6431343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KATZE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5091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KATZE IST DICK.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53012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FF0000"/>
                </a:solidFill>
              </a:rPr>
              <a:t>EINE</a:t>
            </a:r>
            <a:r>
              <a:rPr lang="hr-HR" dirty="0"/>
              <a:t> KATZE.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4608512" cy="42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HAMSTER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50131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HAMSTER IST KLEIN UND DICK.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0070C0"/>
                </a:solidFill>
              </a:rPr>
              <a:t>EINEN</a:t>
            </a:r>
            <a:r>
              <a:rPr lang="hr-HR" dirty="0"/>
              <a:t> HAMSTER.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str54_papiga.png"/>
          <p:cNvPicPr>
            <a:picLocks noChangeAspect="1" noChangeArrowheads="1"/>
          </p:cNvPicPr>
          <p:nvPr/>
        </p:nvPicPr>
        <p:blipFill>
          <a:blip r:embed="rId2" cstate="print"/>
          <a:srcRect b="40910"/>
          <a:stretch>
            <a:fillRect/>
          </a:stretch>
        </p:blipFill>
        <p:spPr bwMode="auto">
          <a:xfrm>
            <a:off x="755576" y="836712"/>
            <a:ext cx="3519824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PAPAGEI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23488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PAPAGEI IST GROSS  UND BUNT.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37170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0070C0"/>
                </a:solidFill>
              </a:rPr>
              <a:t>EINEN</a:t>
            </a:r>
            <a:r>
              <a:rPr lang="hr-HR" dirty="0"/>
              <a:t> PAPAGEI.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927451" cy="45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2120" y="22768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SCHILDKRÖTE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50851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SCHILDKRÖTE IST KLEIN UND LANGSAM.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FF0000"/>
                </a:solidFill>
              </a:rPr>
              <a:t>EINE</a:t>
            </a:r>
            <a:r>
              <a:rPr lang="hr-HR" dirty="0"/>
              <a:t> SCHILDKRÖTE.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4351387" cy="42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36096" y="24208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FISCH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50851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FISCH IST KLEIN UND BUNT.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0070C0"/>
                </a:solidFill>
              </a:rPr>
              <a:t>EINEN</a:t>
            </a:r>
            <a:r>
              <a:rPr lang="hr-HR" dirty="0"/>
              <a:t> FISCH.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4120599" cy="40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72200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DAS</a:t>
            </a:r>
            <a:r>
              <a:rPr lang="hr-HR" dirty="0"/>
              <a:t> KANINCHEN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3012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DAS</a:t>
            </a:r>
            <a:r>
              <a:rPr lang="hr-HR" dirty="0"/>
              <a:t> KANINCHEN IST GROSS UND SCHNELL.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ICH HABE </a:t>
            </a:r>
            <a:r>
              <a:rPr lang="hr-HR" dirty="0">
                <a:solidFill>
                  <a:srgbClr val="00B050"/>
                </a:solidFill>
              </a:rPr>
              <a:t>EIN</a:t>
            </a:r>
            <a:r>
              <a:rPr lang="hr-HR" dirty="0"/>
              <a:t> KANINCHEN.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SCHREIBE UND ZEICHNE IN DEIN HEFT. NAPIŠI I NACRTAJ U SVOJU BILJEŽNICU.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268760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HUND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KATZE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DIE</a:t>
            </a:r>
            <a:r>
              <a:rPr lang="hr-HR" dirty="0"/>
              <a:t> SCHILDKRÖTE</a:t>
            </a:r>
          </a:p>
          <a:p>
            <a:endParaRPr lang="hr-HR" dirty="0"/>
          </a:p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HAMSTER</a:t>
            </a:r>
          </a:p>
          <a:p>
            <a:endParaRPr lang="hr-HR" dirty="0"/>
          </a:p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FISCH</a:t>
            </a:r>
          </a:p>
          <a:p>
            <a:endParaRPr lang="hr-HR" dirty="0"/>
          </a:p>
          <a:p>
            <a:r>
              <a:rPr lang="hr-HR" dirty="0">
                <a:solidFill>
                  <a:srgbClr val="0070C0"/>
                </a:solidFill>
              </a:rPr>
              <a:t>DER</a:t>
            </a:r>
            <a:r>
              <a:rPr lang="hr-HR" dirty="0"/>
              <a:t> PAPAGEI</a:t>
            </a:r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DAS</a:t>
            </a:r>
            <a:r>
              <a:rPr lang="hr-HR" dirty="0"/>
              <a:t> KANINCHEN/</a:t>
            </a:r>
            <a:r>
              <a:rPr lang="hr-HR" dirty="0">
                <a:solidFill>
                  <a:srgbClr val="00B0F0"/>
                </a:solidFill>
              </a:rPr>
              <a:t>DER</a:t>
            </a:r>
            <a:r>
              <a:rPr lang="hr-HR" dirty="0"/>
              <a:t> HASE</a:t>
            </a:r>
          </a:p>
        </p:txBody>
      </p:sp>
      <p:pic>
        <p:nvPicPr>
          <p:cNvPr id="8194" name="Picture 2" descr="Slikovni rezultat za PRIMA clipart"/>
          <p:cNvPicPr>
            <a:picLocks noChangeAspect="1" noChangeArrowheads="1"/>
          </p:cNvPicPr>
          <p:nvPr/>
        </p:nvPicPr>
        <p:blipFill>
          <a:blip r:embed="rId2" cstate="print"/>
          <a:srcRect b="12121"/>
          <a:stretch>
            <a:fillRect/>
          </a:stretch>
        </p:blipFill>
        <p:spPr bwMode="auto">
          <a:xfrm>
            <a:off x="4355976" y="2132856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149</Words>
  <Application>Microsoft Office PowerPoint</Application>
  <PresentationFormat>Prikaz na zaslonu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Civic</vt:lpstr>
      <vt:lpstr>HAUSTIERE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HAUSTIERE</dc:title>
  <dc:creator>Lenovo</dc:creator>
  <cp:lastModifiedBy>Sandra Pintarić</cp:lastModifiedBy>
  <cp:revision>6</cp:revision>
  <dcterms:created xsi:type="dcterms:W3CDTF">2020-03-24T07:21:40Z</dcterms:created>
  <dcterms:modified xsi:type="dcterms:W3CDTF">2020-04-28T06:50:20Z</dcterms:modified>
</cp:coreProperties>
</file>