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EB050A1-28AB-4A30-BA35-4C763C29AEF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EFEC137-6BCC-49F5-8EC1-9ABA34BAEA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0A1-28AB-4A30-BA35-4C763C29AEF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C137-6BCC-49F5-8EC1-9ABA34BAEA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0A1-28AB-4A30-BA35-4C763C29AEF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C137-6BCC-49F5-8EC1-9ABA34BAEA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0A1-28AB-4A30-BA35-4C763C29AEF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C137-6BCC-49F5-8EC1-9ABA34BAEA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EB050A1-28AB-4A30-BA35-4C763C29AEF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EFEC137-6BCC-49F5-8EC1-9ABA34BAEA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0A1-28AB-4A30-BA35-4C763C29AEF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C137-6BCC-49F5-8EC1-9ABA34BAEA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0A1-28AB-4A30-BA35-4C763C29AEF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C137-6BCC-49F5-8EC1-9ABA34BAEA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0A1-28AB-4A30-BA35-4C763C29AEF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C137-6BCC-49F5-8EC1-9ABA34BAEA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0A1-28AB-4A30-BA35-4C763C29AEF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C137-6BCC-49F5-8EC1-9ABA34BAEA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0A1-28AB-4A30-BA35-4C763C29AEF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C137-6BCC-49F5-8EC1-9ABA34BAEA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50A1-28AB-4A30-BA35-4C763C29AEF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C137-6BCC-49F5-8EC1-9ABA34BAEA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B050A1-28AB-4A30-BA35-4C763C29AEF7}" type="datetimeFigureOut">
              <a:rPr lang="hr-HR" smtClean="0"/>
              <a:pPr/>
              <a:t>4.5.2020.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FEC137-6BCC-49F5-8EC1-9ABA34BAEA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1649308/njema%c4%8dki-jezik/meine-kleidung" TargetMode="External"/><Relationship Id="rId2" Type="http://schemas.openxmlformats.org/officeDocument/2006/relationships/hyperlink" Target="https://www.youtube.com/watch?v=SjRkzRR4Yc8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hyperlink" Target="https://wordwall.net/hr/resource/1822597/njema%c4%8dki-jezik/meine-kleidung" TargetMode="External"/><Relationship Id="rId4" Type="http://schemas.openxmlformats.org/officeDocument/2006/relationships/hyperlink" Target="https://wordwall.net/hr/resource/1648675/njema%c4%8dki-jezik/meine-kleidu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Meine</a:t>
            </a:r>
            <a:r>
              <a:rPr lang="hr-HR" dirty="0" smtClean="0"/>
              <a:t> </a:t>
            </a:r>
            <a:r>
              <a:rPr lang="hr-HR" dirty="0" err="1" smtClean="0"/>
              <a:t>Kleidung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/>
          <p:nvPr/>
        </p:nvPicPr>
        <p:blipFill>
          <a:blip r:embed="rId2" cstate="print"/>
          <a:srcRect l="16304" t="15875" r="13046" b="47083"/>
          <a:stretch>
            <a:fillRect/>
          </a:stretch>
        </p:blipFill>
        <p:spPr>
          <a:xfrm>
            <a:off x="1115616" y="188640"/>
            <a:ext cx="5904656" cy="30243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64288" y="105273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im </a:t>
            </a:r>
            <a:r>
              <a:rPr lang="hr-HR" sz="2000" dirty="0" err="1" smtClean="0"/>
              <a:t>Herbst</a:t>
            </a:r>
            <a:endParaRPr lang="hr-HR" sz="2000" dirty="0"/>
          </a:p>
        </p:txBody>
      </p:sp>
      <p:pic>
        <p:nvPicPr>
          <p:cNvPr id="4" name="Picture 3" descr="1.jpg"/>
          <p:cNvPicPr/>
          <p:nvPr/>
        </p:nvPicPr>
        <p:blipFill>
          <a:blip r:embed="rId2" cstate="print"/>
          <a:srcRect l="17778" t="51064" r="13333" b="10638"/>
          <a:stretch>
            <a:fillRect/>
          </a:stretch>
        </p:blipFill>
        <p:spPr>
          <a:xfrm>
            <a:off x="1187624" y="3140968"/>
            <a:ext cx="5760640" cy="30963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20272" y="37170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im </a:t>
            </a:r>
            <a:r>
              <a:rPr lang="hr-HR" sz="2000" dirty="0" err="1" smtClean="0"/>
              <a:t>Winter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.jpg"/>
          <p:cNvPicPr>
            <a:picLocks noChangeAspect="1"/>
          </p:cNvPicPr>
          <p:nvPr/>
        </p:nvPicPr>
        <p:blipFill>
          <a:blip r:embed="rId2" cstate="print"/>
          <a:srcRect l="17296" t="16990" r="16917" b="47238"/>
          <a:stretch>
            <a:fillRect/>
          </a:stretch>
        </p:blipFill>
        <p:spPr>
          <a:xfrm>
            <a:off x="1187624" y="188640"/>
            <a:ext cx="5184576" cy="35551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60232" y="119675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im </a:t>
            </a:r>
            <a:r>
              <a:rPr lang="hr-HR" sz="2000" dirty="0" err="1" smtClean="0"/>
              <a:t>Frühling</a:t>
            </a:r>
            <a:endParaRPr lang="hr-HR" sz="2000" dirty="0"/>
          </a:p>
        </p:txBody>
      </p:sp>
      <p:pic>
        <p:nvPicPr>
          <p:cNvPr id="5" name="Picture 4" descr="2.jpg"/>
          <p:cNvPicPr>
            <a:picLocks noChangeAspect="1"/>
          </p:cNvPicPr>
          <p:nvPr/>
        </p:nvPicPr>
        <p:blipFill>
          <a:blip r:embed="rId2" cstate="print"/>
          <a:srcRect l="14534" t="53014" r="15705" b="10107"/>
          <a:stretch>
            <a:fillRect/>
          </a:stretch>
        </p:blipFill>
        <p:spPr>
          <a:xfrm>
            <a:off x="1979712" y="3545631"/>
            <a:ext cx="4968552" cy="33123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64288" y="450912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im </a:t>
            </a:r>
            <a:r>
              <a:rPr lang="hr-HR" sz="2000" dirty="0" err="1" smtClean="0"/>
              <a:t>Sommer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jpg"/>
          <p:cNvPicPr>
            <a:picLocks noChangeAspect="1"/>
          </p:cNvPicPr>
          <p:nvPr/>
        </p:nvPicPr>
        <p:blipFill>
          <a:blip r:embed="rId2" cstate="print"/>
          <a:srcRect l="11438" t="43144" r="70133" b="44298"/>
          <a:stretch>
            <a:fillRect/>
          </a:stretch>
        </p:blipFill>
        <p:spPr>
          <a:xfrm>
            <a:off x="899592" y="332656"/>
            <a:ext cx="1675919" cy="1440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19168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FF0000"/>
                </a:solidFill>
              </a:rPr>
              <a:t>die</a:t>
            </a:r>
            <a:r>
              <a:rPr lang="hr-HR" dirty="0" smtClean="0"/>
              <a:t> </a:t>
            </a:r>
            <a:r>
              <a:rPr lang="hr-HR" dirty="0" err="1" smtClean="0"/>
              <a:t>Bluse</a:t>
            </a:r>
            <a:endParaRPr lang="hr-HR" dirty="0"/>
          </a:p>
        </p:txBody>
      </p:sp>
      <p:pic>
        <p:nvPicPr>
          <p:cNvPr id="5" name="Picture 4" descr="3.jpg"/>
          <p:cNvPicPr>
            <a:picLocks noChangeAspect="1"/>
          </p:cNvPicPr>
          <p:nvPr/>
        </p:nvPicPr>
        <p:blipFill>
          <a:blip r:embed="rId2" cstate="print"/>
          <a:srcRect l="16122" t="55322" r="69905" b="30189"/>
          <a:stretch>
            <a:fillRect/>
          </a:stretch>
        </p:blipFill>
        <p:spPr>
          <a:xfrm>
            <a:off x="1403648" y="2924944"/>
            <a:ext cx="1728192" cy="2259943"/>
          </a:xfrm>
          <a:prstGeom prst="rect">
            <a:avLst/>
          </a:prstGeom>
        </p:spPr>
      </p:pic>
      <p:pic>
        <p:nvPicPr>
          <p:cNvPr id="6" name="Picture 5" descr="3.jpg"/>
          <p:cNvPicPr>
            <a:picLocks noChangeAspect="1"/>
          </p:cNvPicPr>
          <p:nvPr/>
        </p:nvPicPr>
        <p:blipFill>
          <a:blip r:embed="rId2" cstate="print"/>
          <a:srcRect l="40679" t="75317" r="43676" b="11243"/>
          <a:stretch>
            <a:fillRect/>
          </a:stretch>
        </p:blipFill>
        <p:spPr>
          <a:xfrm>
            <a:off x="3707904" y="1898830"/>
            <a:ext cx="1584176" cy="17161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68144" y="22768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00B050"/>
                </a:solidFill>
              </a:rPr>
              <a:t>das</a:t>
            </a:r>
            <a:r>
              <a:rPr lang="hr-HR" dirty="0" smtClean="0"/>
              <a:t> T-</a:t>
            </a:r>
            <a:r>
              <a:rPr lang="hr-HR" dirty="0" err="1" smtClean="0"/>
              <a:t>Shirt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537321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CC66FF"/>
                </a:solidFill>
              </a:rPr>
              <a:t>die</a:t>
            </a:r>
            <a:r>
              <a:rPr lang="hr-HR" dirty="0" smtClean="0"/>
              <a:t> </a:t>
            </a:r>
            <a:r>
              <a:rPr lang="hr-HR" dirty="0" err="1" smtClean="0"/>
              <a:t>Jeans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38610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der</a:t>
            </a:r>
            <a:r>
              <a:rPr lang="hr-HR" dirty="0" smtClean="0"/>
              <a:t> </a:t>
            </a:r>
            <a:r>
              <a:rPr lang="hr-HR" dirty="0" err="1" smtClean="0"/>
              <a:t>Rock</a:t>
            </a:r>
            <a:endParaRPr lang="hr-HR" dirty="0"/>
          </a:p>
        </p:txBody>
      </p:sp>
      <p:pic>
        <p:nvPicPr>
          <p:cNvPr id="10" name="Picture 9" descr="3.jpg"/>
          <p:cNvPicPr>
            <a:picLocks noChangeAspect="1"/>
          </p:cNvPicPr>
          <p:nvPr/>
        </p:nvPicPr>
        <p:blipFill>
          <a:blip r:embed="rId2" cstate="print"/>
          <a:srcRect l="20725" t="70744" r="61835" b="15426"/>
          <a:stretch>
            <a:fillRect/>
          </a:stretch>
        </p:blipFill>
        <p:spPr>
          <a:xfrm>
            <a:off x="6084168" y="3645024"/>
            <a:ext cx="1872208" cy="18722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444208" y="54452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00B050"/>
                </a:solidFill>
              </a:rPr>
              <a:t>das</a:t>
            </a:r>
            <a:r>
              <a:rPr lang="hr-HR" dirty="0" smtClean="0"/>
              <a:t> </a:t>
            </a:r>
            <a:r>
              <a:rPr lang="hr-HR" dirty="0" err="1" smtClean="0"/>
              <a:t>Hemd</a:t>
            </a:r>
            <a:endParaRPr lang="hr-HR" dirty="0"/>
          </a:p>
        </p:txBody>
      </p:sp>
      <p:pic>
        <p:nvPicPr>
          <p:cNvPr id="12" name="Picture 6" descr="Clipart-Bild Realistische grünes t-shirt"/>
          <p:cNvPicPr>
            <a:picLocks noChangeAspect="1" noChangeArrowheads="1"/>
          </p:cNvPicPr>
          <p:nvPr/>
        </p:nvPicPr>
        <p:blipFill>
          <a:blip r:embed="rId3" cstate="print"/>
          <a:srcRect t="25442" r="49116" b="23674"/>
          <a:stretch>
            <a:fillRect/>
          </a:stretch>
        </p:blipFill>
        <p:spPr bwMode="auto">
          <a:xfrm>
            <a:off x="5724128" y="620688"/>
            <a:ext cx="1584176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p - 4teachers Suchergebnisse Seit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324" y="596708"/>
            <a:ext cx="1296444" cy="1301869"/>
          </a:xfrm>
          <a:prstGeom prst="rect">
            <a:avLst/>
          </a:prstGeom>
          <a:noFill/>
        </p:spPr>
      </p:pic>
      <p:pic>
        <p:nvPicPr>
          <p:cNvPr id="5" name="Picture 4" descr="3.jpg"/>
          <p:cNvPicPr>
            <a:picLocks noChangeAspect="1"/>
          </p:cNvPicPr>
          <p:nvPr/>
        </p:nvPicPr>
        <p:blipFill>
          <a:blip r:embed="rId3" cstate="print"/>
          <a:srcRect l="72164" t="61877" r="10235" b="23003"/>
          <a:stretch>
            <a:fillRect/>
          </a:stretch>
        </p:blipFill>
        <p:spPr>
          <a:xfrm>
            <a:off x="4644008" y="248647"/>
            <a:ext cx="1944216" cy="2106234"/>
          </a:xfrm>
          <a:prstGeom prst="rect">
            <a:avLst/>
          </a:prstGeom>
        </p:spPr>
      </p:pic>
      <p:pic>
        <p:nvPicPr>
          <p:cNvPr id="7" name="Picture 6" descr="3.jpg"/>
          <p:cNvPicPr>
            <a:picLocks noChangeAspect="1"/>
          </p:cNvPicPr>
          <p:nvPr/>
        </p:nvPicPr>
        <p:blipFill>
          <a:blip r:embed="rId3" cstate="print"/>
          <a:srcRect l="70084" t="45390" r="12960" b="38475"/>
          <a:stretch>
            <a:fillRect/>
          </a:stretch>
        </p:blipFill>
        <p:spPr>
          <a:xfrm>
            <a:off x="1115616" y="2564904"/>
            <a:ext cx="1800200" cy="2160240"/>
          </a:xfrm>
          <a:prstGeom prst="rect">
            <a:avLst/>
          </a:prstGeom>
        </p:spPr>
      </p:pic>
      <p:pic>
        <p:nvPicPr>
          <p:cNvPr id="8" name="Picture 7" descr="3.jpg"/>
          <p:cNvPicPr>
            <a:picLocks noChangeAspect="1"/>
          </p:cNvPicPr>
          <p:nvPr/>
        </p:nvPicPr>
        <p:blipFill>
          <a:blip r:embed="rId3" cstate="print"/>
          <a:srcRect l="38151" t="30480" r="38959" b="56914"/>
          <a:stretch>
            <a:fillRect/>
          </a:stretch>
        </p:blipFill>
        <p:spPr>
          <a:xfrm>
            <a:off x="5724128" y="2636912"/>
            <a:ext cx="2952328" cy="2050228"/>
          </a:xfrm>
          <a:prstGeom prst="rect">
            <a:avLst/>
          </a:prstGeom>
        </p:spPr>
      </p:pic>
      <p:pic>
        <p:nvPicPr>
          <p:cNvPr id="9" name="Picture 8" descr="3.jpg"/>
          <p:cNvPicPr>
            <a:picLocks noChangeAspect="1"/>
          </p:cNvPicPr>
          <p:nvPr/>
        </p:nvPicPr>
        <p:blipFill>
          <a:blip r:embed="rId3" cstate="print"/>
          <a:srcRect l="60670" t="32122" r="22123" b="53844"/>
          <a:stretch>
            <a:fillRect/>
          </a:stretch>
        </p:blipFill>
        <p:spPr>
          <a:xfrm>
            <a:off x="3923928" y="3717032"/>
            <a:ext cx="1470163" cy="15121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5616" y="19888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FF0000"/>
                </a:solidFill>
              </a:rPr>
              <a:t>die</a:t>
            </a:r>
            <a:r>
              <a:rPr lang="hr-HR" dirty="0" smtClean="0"/>
              <a:t> </a:t>
            </a:r>
            <a:r>
              <a:rPr lang="hr-HR" dirty="0" err="1" smtClean="0"/>
              <a:t>Schildmütze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429309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der</a:t>
            </a:r>
            <a:r>
              <a:rPr lang="hr-HR" dirty="0" smtClean="0"/>
              <a:t> </a:t>
            </a:r>
            <a:r>
              <a:rPr lang="hr-HR" dirty="0" err="1" smtClean="0"/>
              <a:t>Pullover</a:t>
            </a:r>
            <a:endParaRPr lang="hr-HR" dirty="0"/>
          </a:p>
        </p:txBody>
      </p:sp>
      <p:sp>
        <p:nvSpPr>
          <p:cNvPr id="12" name="TextBox 11"/>
          <p:cNvSpPr txBox="1"/>
          <p:nvPr/>
        </p:nvSpPr>
        <p:spPr>
          <a:xfrm>
            <a:off x="4644008" y="23488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FF0000"/>
                </a:solidFill>
              </a:rPr>
              <a:t>die</a:t>
            </a:r>
            <a:r>
              <a:rPr lang="hr-HR" dirty="0" smtClean="0"/>
              <a:t> </a:t>
            </a:r>
            <a:r>
              <a:rPr lang="hr-HR" dirty="0" err="1" smtClean="0"/>
              <a:t>Jacke</a:t>
            </a:r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1115616" y="50131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00B050"/>
                </a:solidFill>
              </a:rPr>
              <a:t>das</a:t>
            </a:r>
            <a:r>
              <a:rPr lang="hr-HR" dirty="0" smtClean="0"/>
              <a:t> </a:t>
            </a:r>
            <a:r>
              <a:rPr lang="hr-HR" dirty="0" err="1" smtClean="0"/>
              <a:t>Kleid</a:t>
            </a:r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5148064" y="53012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70C0"/>
                </a:solidFill>
              </a:rPr>
              <a:t>der</a:t>
            </a:r>
            <a:r>
              <a:rPr lang="hr-HR" dirty="0" smtClean="0"/>
              <a:t> </a:t>
            </a:r>
            <a:r>
              <a:rPr lang="hr-HR" dirty="0" err="1" smtClean="0"/>
              <a:t>Schal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Lenovo\Desktop\ALFA\auf 3 udz\ADP2_UDZ_58_samo slojevi_0003_ADP3_UDZ_32_cizme.p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12188"/>
            <a:ext cx="1512168" cy="166671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31640" y="22048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CC66FF"/>
                </a:solidFill>
              </a:rPr>
              <a:t>die</a:t>
            </a:r>
            <a:r>
              <a:rPr lang="hr-HR" dirty="0" smtClean="0"/>
              <a:t> </a:t>
            </a:r>
            <a:r>
              <a:rPr lang="hr-HR" dirty="0" err="1" smtClean="0"/>
              <a:t>Stiefel</a:t>
            </a:r>
            <a:endParaRPr lang="hr-HR" dirty="0"/>
          </a:p>
        </p:txBody>
      </p:sp>
      <p:pic>
        <p:nvPicPr>
          <p:cNvPr id="18436" name="Picture 4" descr="Sock Clip Art Download 13 clip arts (Page 1) - ClipartLogo.com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96424"/>
            <a:ext cx="1224136" cy="178519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07904" y="242088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CC66FF"/>
                </a:solidFill>
              </a:rPr>
              <a:t>die</a:t>
            </a:r>
            <a:r>
              <a:rPr lang="hr-HR" dirty="0" smtClean="0"/>
              <a:t> </a:t>
            </a:r>
            <a:r>
              <a:rPr lang="hr-HR" dirty="0" err="1" smtClean="0"/>
              <a:t>Socken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6372200" y="364502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CC66FF"/>
                </a:solidFill>
              </a:rPr>
              <a:t>die</a:t>
            </a:r>
            <a:r>
              <a:rPr lang="hr-HR" dirty="0" smtClean="0"/>
              <a:t> </a:t>
            </a:r>
            <a:r>
              <a:rPr lang="hr-HR" dirty="0" err="1" smtClean="0"/>
              <a:t>Sandalen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18442" name="Picture 10" descr="shoes - coloured Icons PNG - Free PNG and Icons Downloa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356992"/>
            <a:ext cx="1897385" cy="170524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331640" y="52292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CC66FF"/>
                </a:solidFill>
              </a:rPr>
              <a:t>die</a:t>
            </a:r>
            <a:r>
              <a:rPr lang="hr-HR" dirty="0" smtClean="0"/>
              <a:t> </a:t>
            </a:r>
            <a:r>
              <a:rPr lang="hr-HR" dirty="0" err="1" smtClean="0"/>
              <a:t>Schuhe</a:t>
            </a:r>
            <a:endParaRPr lang="hr-HR" dirty="0"/>
          </a:p>
        </p:txBody>
      </p:sp>
      <p:pic>
        <p:nvPicPr>
          <p:cNvPr id="18444" name="Picture 12" descr="Library of clip art freeuse download jeans hd png files 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3429000"/>
            <a:ext cx="1994545" cy="199454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572000" y="55892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CC66FF"/>
                </a:solidFill>
              </a:rPr>
              <a:t>die</a:t>
            </a:r>
            <a:r>
              <a:rPr lang="hr-HR" dirty="0" smtClean="0"/>
              <a:t> </a:t>
            </a:r>
            <a:r>
              <a:rPr lang="hr-HR" dirty="0" err="1" smtClean="0"/>
              <a:t>Jeans</a:t>
            </a:r>
            <a:endParaRPr lang="hr-HR" dirty="0"/>
          </a:p>
        </p:txBody>
      </p:sp>
      <p:pic>
        <p:nvPicPr>
          <p:cNvPr id="13" name="Picture 12" descr="3.jpg"/>
          <p:cNvPicPr>
            <a:picLocks noChangeAspect="1"/>
          </p:cNvPicPr>
          <p:nvPr/>
        </p:nvPicPr>
        <p:blipFill>
          <a:blip r:embed="rId6" cstate="print"/>
          <a:srcRect l="21331" t="35271" r="62061" b="56924"/>
          <a:stretch>
            <a:fillRect/>
          </a:stretch>
        </p:blipFill>
        <p:spPr>
          <a:xfrm>
            <a:off x="6012160" y="1772816"/>
            <a:ext cx="2430270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052736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hlinkClick r:id="rId2"/>
              </a:rPr>
              <a:t>https://www.youtube.com/watch?v=SjRkzRR4Yc8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40466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FF0000"/>
                </a:solidFill>
              </a:rPr>
              <a:t>Videolektion</a:t>
            </a:r>
            <a:r>
              <a:rPr lang="hr-HR" dirty="0" smtClean="0">
                <a:solidFill>
                  <a:srgbClr val="FF0000"/>
                </a:solidFill>
              </a:rPr>
              <a:t>: 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84482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FF0000"/>
                </a:solidFill>
              </a:rPr>
              <a:t>Spiel</a:t>
            </a:r>
            <a:r>
              <a:rPr lang="hr-HR" dirty="0" smtClean="0">
                <a:solidFill>
                  <a:srgbClr val="FF0000"/>
                </a:solidFill>
              </a:rPr>
              <a:t>: 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263691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hlinkClick r:id="rId3"/>
              </a:rPr>
              <a:t>https://wordwall.net/hr/resource/1649308/njema%c4%8dki-jezik/meine-kleidung</a:t>
            </a:r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611560" y="335699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hlinkClick r:id="rId4"/>
              </a:rPr>
              <a:t>https://wordwall.net/hr/resource/1648675/njema%c4%8dki-jezik/meine-kleidung</a:t>
            </a:r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611560" y="414908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hlinkClick r:id="rId5"/>
              </a:rPr>
              <a:t>https://wordwall.net/hr/resource/1822597/njema%c4%8dki-jezik/meine-kleidung</a:t>
            </a:r>
            <a:endParaRPr lang="hr-HR" dirty="0"/>
          </a:p>
        </p:txBody>
      </p:sp>
      <p:pic>
        <p:nvPicPr>
          <p:cNvPr id="1026" name="Picture 2" descr="Prima Stock Illustrations. 532 Prima clip art images and royalty ..."/>
          <p:cNvPicPr>
            <a:picLocks noChangeAspect="1" noChangeArrowheads="1"/>
          </p:cNvPicPr>
          <p:nvPr/>
        </p:nvPicPr>
        <p:blipFill>
          <a:blip r:embed="rId6" cstate="print"/>
          <a:srcRect b="20201"/>
          <a:stretch>
            <a:fillRect/>
          </a:stretch>
        </p:blipFill>
        <p:spPr bwMode="auto">
          <a:xfrm>
            <a:off x="5580112" y="4653136"/>
            <a:ext cx="3240360" cy="155146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55576" y="5013176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FF0000"/>
                </a:solidFill>
              </a:rPr>
              <a:t>Arbeitsheft</a:t>
            </a:r>
            <a:endParaRPr lang="hr-HR" dirty="0" smtClean="0">
              <a:solidFill>
                <a:srgbClr val="FF0000"/>
              </a:solidFill>
            </a:endParaRPr>
          </a:p>
          <a:p>
            <a:r>
              <a:rPr lang="hr-HR" dirty="0" err="1" smtClean="0">
                <a:solidFill>
                  <a:srgbClr val="FF0000"/>
                </a:solidFill>
              </a:rPr>
              <a:t>Seite</a:t>
            </a:r>
            <a:r>
              <a:rPr lang="hr-HR" dirty="0" smtClean="0">
                <a:solidFill>
                  <a:srgbClr val="FF0000"/>
                </a:solidFill>
              </a:rPr>
              <a:t>: 78</a:t>
            </a:r>
          </a:p>
          <a:p>
            <a:r>
              <a:rPr lang="hr-HR" dirty="0" err="1" smtClean="0">
                <a:solidFill>
                  <a:srgbClr val="FF0000"/>
                </a:solidFill>
              </a:rPr>
              <a:t>Aufgabe</a:t>
            </a:r>
            <a:r>
              <a:rPr lang="hr-HR" dirty="0" smtClean="0">
                <a:solidFill>
                  <a:srgbClr val="FF0000"/>
                </a:solidFill>
              </a:rPr>
              <a:t>: 4</a:t>
            </a:r>
            <a:endParaRPr lang="hr-H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</TotalTime>
  <Words>63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Meine Kleidung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Kleidung</dc:title>
  <dc:creator>Lenovo</dc:creator>
  <cp:lastModifiedBy>Lenovo</cp:lastModifiedBy>
  <cp:revision>2</cp:revision>
  <dcterms:created xsi:type="dcterms:W3CDTF">2020-05-04T05:57:37Z</dcterms:created>
  <dcterms:modified xsi:type="dcterms:W3CDTF">2020-05-04T13:35:14Z</dcterms:modified>
</cp:coreProperties>
</file>