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D26D30-009E-4B5B-ADF0-B368BFBD1B8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51AD3C-A527-41BB-B342-6178F9A52926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4e7cc01732cd414ea9da417c204bd03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hs7EhKAFw" TargetMode="External"/><Relationship Id="rId2" Type="http://schemas.openxmlformats.org/officeDocument/2006/relationships/hyperlink" Target="https://www.youtube.com/watch?v=-UXpLiKmry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Obst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Gemüse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4865B7E-3DA4-4763-A9D5-5F3998319935}"/>
              </a:ext>
            </a:extLst>
          </p:cNvPr>
          <p:cNvSpPr txBox="1"/>
          <p:nvPr/>
        </p:nvSpPr>
        <p:spPr>
          <a:xfrm>
            <a:off x="712169" y="2924944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Upute se nalaze u videu  </a:t>
            </a:r>
            <a:r>
              <a:rPr lang="hr-HR" dirty="0">
                <a:hlinkClick r:id="rId2"/>
              </a:rPr>
              <a:t>https://www.loom.com/share/4e7cc01732cd414ea9da417c204bd03f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Šifra je </a:t>
            </a:r>
            <a:r>
              <a:rPr lang="hr-HR" sz="2000" b="1" dirty="0"/>
              <a:t>3.r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Obst</a:t>
            </a:r>
            <a:endParaRPr lang="hr-HR" sz="2400" dirty="0"/>
          </a:p>
        </p:txBody>
      </p:sp>
      <p:pic>
        <p:nvPicPr>
          <p:cNvPr id="1026" name="Picture 2" descr="C:\Users\Lenovo\Desktop\ALFA\auf 3 udz\ADP2_UDZ_25_vo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2236196" cy="1326084"/>
          </a:xfrm>
          <a:prstGeom prst="rect">
            <a:avLst/>
          </a:prstGeom>
          <a:noFill/>
        </p:spPr>
      </p:pic>
      <p:pic>
        <p:nvPicPr>
          <p:cNvPr id="1027" name="Picture 3" descr="C:\Users\Lenovo\Desktop\ALFA\str51_jabu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1053083" cy="1308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3429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Apfel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Lenovo\Desktop\ALFA\str51_kruš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791164" cy="1487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396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Birne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Lenovo\Desktop\ALFA\str51_limu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1246595" cy="8732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44208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Zitrone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Lenovo\Desktop\ALFA\str51_banan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293096"/>
            <a:ext cx="1449930" cy="11085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Banane</a:t>
            </a:r>
          </a:p>
        </p:txBody>
      </p:sp>
      <p:pic>
        <p:nvPicPr>
          <p:cNvPr id="1031" name="Picture 7" descr="C:\Users\Lenovo\Desktop\ALFA\str51_mandari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653136"/>
            <a:ext cx="862013" cy="9239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79912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Mandarine</a:t>
            </a:r>
          </a:p>
        </p:txBody>
      </p:sp>
      <p:pic>
        <p:nvPicPr>
          <p:cNvPr id="1032" name="Picture 8" descr="C:\Users\Lenovo\Desktop\ALFA\str51_naranč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077072"/>
            <a:ext cx="1031987" cy="9566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72200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Orange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16" y="4766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Lies</a:t>
            </a:r>
            <a:r>
              <a:rPr lang="hr-H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LFA\str51_luben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2065784" cy="13846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2768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Wassermelone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Lenovo\Desktop\ALFA\auf 2 udz\ADP2_UDZ_25_jag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394" y="980728"/>
            <a:ext cx="1574603" cy="1098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22768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Erdbeeren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Lenovo\Desktop\ALFA\auf 2 udz\ADP2_UDZ_24_grozd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0688"/>
            <a:ext cx="1850194" cy="13545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20272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Trauben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Lenovo\Desktop\ALFA\Lernen\skripte\tresnjaa1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140968"/>
            <a:ext cx="1430288" cy="1430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Kirschen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2055" name="AutoShape 7" descr="Library of ananas clip royalty free stock png png fi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7" name="AutoShape 9" descr="Library of ananas clip royalty free stock png png fi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9" name="AutoShape 11" descr="Library of ananas clip royalty free stock png png fi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63" name="Picture 15" descr="Beautiful watercolor pineapple clip art Royalty Free Vector"/>
          <p:cNvPicPr>
            <a:picLocks noChangeAspect="1" noChangeArrowheads="1"/>
          </p:cNvPicPr>
          <p:nvPr/>
        </p:nvPicPr>
        <p:blipFill>
          <a:blip r:embed="rId6" cstate="print"/>
          <a:srcRect b="8974"/>
          <a:stretch>
            <a:fillRect/>
          </a:stretch>
        </p:blipFill>
        <p:spPr bwMode="auto">
          <a:xfrm>
            <a:off x="2915816" y="2852936"/>
            <a:ext cx="1872208" cy="18405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5856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Ananas</a:t>
            </a:r>
          </a:p>
        </p:txBody>
      </p:sp>
      <p:sp>
        <p:nvSpPr>
          <p:cNvPr id="2069" name="AutoShape 21" descr="Kiwi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71" name="AutoShape 23" descr="Kiwi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73" name="Picture 25" descr="Kiwi PNG Clip Art - High-quality PNG Clipart Image in cattegory Fruits PNG / Clipart from ClipartPNG.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573016"/>
            <a:ext cx="1162100" cy="93200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292080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Kiwi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Obst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sehr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gesund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lecker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8064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Magst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du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Obst</a:t>
            </a:r>
            <a:r>
              <a:rPr lang="hr-HR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2075" name="Picture 27" descr="Pflaume clipart 2 » Clipart St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068960"/>
            <a:ext cx="1634898" cy="188944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308304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Pflaume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33265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00B050"/>
                </a:solidFill>
              </a:rPr>
              <a:t>Ich</a:t>
            </a:r>
            <a:r>
              <a:rPr lang="hr-HR" sz="2000" dirty="0">
                <a:solidFill>
                  <a:srgbClr val="00B050"/>
                </a:solidFill>
              </a:rPr>
              <a:t> </a:t>
            </a:r>
            <a:r>
              <a:rPr lang="hr-HR" sz="2000" dirty="0" err="1">
                <a:solidFill>
                  <a:srgbClr val="00B050"/>
                </a:solidFill>
              </a:rPr>
              <a:t>mag</a:t>
            </a:r>
            <a:r>
              <a:rPr lang="hr-HR" sz="2000" dirty="0">
                <a:solidFill>
                  <a:srgbClr val="00B050"/>
                </a:solidFill>
              </a:rPr>
              <a:t> </a:t>
            </a:r>
            <a:r>
              <a:rPr lang="hr-HR" sz="2000" dirty="0" err="1">
                <a:solidFill>
                  <a:srgbClr val="00B050"/>
                </a:solidFill>
              </a:rPr>
              <a:t>Obst</a:t>
            </a:r>
            <a:r>
              <a:rPr lang="hr-HR" sz="2000" dirty="0">
                <a:solidFill>
                  <a:srgbClr val="00B05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5" grpId="0"/>
      <p:bldP spid="21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Gemüse</a:t>
            </a:r>
            <a:endParaRPr lang="hr-HR" sz="2400" dirty="0"/>
          </a:p>
        </p:txBody>
      </p:sp>
      <p:pic>
        <p:nvPicPr>
          <p:cNvPr id="16386" name="Picture 2" descr="C:\Users\Lenovo\Desktop\ALFA\Lernen\skripte\shutterstock_7581884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2249662" cy="1686199"/>
          </a:xfrm>
          <a:prstGeom prst="rect">
            <a:avLst/>
          </a:prstGeom>
          <a:noFill/>
        </p:spPr>
      </p:pic>
      <p:pic>
        <p:nvPicPr>
          <p:cNvPr id="16387" name="Picture 3" descr="C:\Users\Lenovo\Desktop\ALFA\Lernen\skripte\grasak11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2016224" cy="13283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Erbsen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6388" name="Picture 4" descr="C:\Users\Lenovo\Desktop\ALFA\Lernen\skripte\shutterstock_769525429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132856"/>
            <a:ext cx="1801813" cy="1801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40050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Tomate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6389" name="Picture 5" descr="C:\Users\Lenovo\Desktop\ALFA\Lernen\skripte\1mrkva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132856"/>
            <a:ext cx="2438400" cy="15573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60232" y="39330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Karotten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6391" name="Picture 7" descr="thumb image"/>
          <p:cNvPicPr>
            <a:picLocks noChangeAspect="1" noChangeArrowheads="1"/>
          </p:cNvPicPr>
          <p:nvPr/>
        </p:nvPicPr>
        <p:blipFill>
          <a:blip r:embed="rId6" cstate="print"/>
          <a:srcRect b="14269"/>
          <a:stretch>
            <a:fillRect/>
          </a:stretch>
        </p:blipFill>
        <p:spPr bwMode="auto">
          <a:xfrm>
            <a:off x="1115616" y="4437112"/>
            <a:ext cx="2149227" cy="13190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56612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Gurken</a:t>
            </a:r>
            <a:r>
              <a:rPr lang="hr-HR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lipart paprika 7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1392982" cy="1725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 Paprika</a:t>
            </a:r>
          </a:p>
        </p:txBody>
      </p:sp>
      <p:pic>
        <p:nvPicPr>
          <p:cNvPr id="17412" name="Picture 4" descr="Kopfsalat clipart 2 » Clipart Station"/>
          <p:cNvPicPr>
            <a:picLocks noChangeAspect="1" noChangeArrowheads="1"/>
          </p:cNvPicPr>
          <p:nvPr/>
        </p:nvPicPr>
        <p:blipFill>
          <a:blip r:embed="rId3" cstate="print"/>
          <a:srcRect b="10372"/>
          <a:stretch>
            <a:fillRect/>
          </a:stretch>
        </p:blipFill>
        <p:spPr bwMode="auto">
          <a:xfrm>
            <a:off x="3779912" y="836712"/>
            <a:ext cx="2571750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grüner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Salat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7414" name="Picture 6" descr="Kartoffel clipart 8 » Clipart Station"/>
          <p:cNvPicPr>
            <a:picLocks noChangeAspect="1" noChangeArrowheads="1"/>
          </p:cNvPicPr>
          <p:nvPr/>
        </p:nvPicPr>
        <p:blipFill>
          <a:blip r:embed="rId4" cstate="print"/>
          <a:srcRect b="14269"/>
          <a:stretch>
            <a:fillRect/>
          </a:stretch>
        </p:blipFill>
        <p:spPr bwMode="auto">
          <a:xfrm>
            <a:off x="1331640" y="3356992"/>
            <a:ext cx="2562225" cy="1584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4941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7030A0"/>
                </a:solidFill>
              </a:rPr>
              <a:t>die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Kartoffeln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7416" name="Picture 8" descr="Blumenkohl clipart 2 » Clipart S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24944"/>
            <a:ext cx="2133600" cy="1524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6056" y="45811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Blumenkohl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Gemüse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auch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sehr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gesund</a:t>
            </a:r>
            <a:r>
              <a:rPr lang="hr-HR" dirty="0">
                <a:solidFill>
                  <a:srgbClr val="00B050"/>
                </a:solidFill>
              </a:rPr>
              <a:t>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6206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… </a:t>
            </a:r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b="1" dirty="0" err="1">
                <a:solidFill>
                  <a:srgbClr val="00B050"/>
                </a:solidFill>
              </a:rPr>
              <a:t>lecker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Schau</a:t>
            </a:r>
            <a:r>
              <a:rPr lang="hr-HR" dirty="0"/>
              <a:t> </a:t>
            </a:r>
            <a:r>
              <a:rPr lang="hr-HR" dirty="0" err="1"/>
              <a:t>dir</a:t>
            </a:r>
            <a:r>
              <a:rPr lang="hr-HR" dirty="0"/>
              <a:t> </a:t>
            </a:r>
            <a:r>
              <a:rPr lang="hr-HR" dirty="0" err="1"/>
              <a:t>folgende</a:t>
            </a:r>
            <a:r>
              <a:rPr lang="hr-HR" dirty="0"/>
              <a:t> </a:t>
            </a:r>
            <a:r>
              <a:rPr lang="hr-HR" dirty="0" err="1"/>
              <a:t>Videolektionen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340768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https://www.youtube.com/watch?v=-UXpLiKmryc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27584" y="198884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https://www.youtube.com/watch?v=efhs7EhKAFw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99695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Löse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Aufgaben</a:t>
            </a:r>
            <a:r>
              <a:rPr lang="hr-HR" dirty="0">
                <a:solidFill>
                  <a:srgbClr val="FF0000"/>
                </a:solidFill>
              </a:rPr>
              <a:t> im </a:t>
            </a:r>
            <a:r>
              <a:rPr lang="hr-HR" dirty="0" err="1">
                <a:solidFill>
                  <a:srgbClr val="FF0000"/>
                </a:solidFill>
              </a:rPr>
              <a:t>Arbeitsheft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  <a:p>
            <a:r>
              <a:rPr lang="hr-HR" dirty="0" err="1">
                <a:solidFill>
                  <a:srgbClr val="FF0000"/>
                </a:solidFill>
              </a:rPr>
              <a:t>Seiten</a:t>
            </a:r>
            <a:r>
              <a:rPr lang="hr-HR" dirty="0">
                <a:solidFill>
                  <a:srgbClr val="FF0000"/>
                </a:solidFill>
              </a:rPr>
              <a:t>: 73, 74</a:t>
            </a:r>
          </a:p>
          <a:p>
            <a:r>
              <a:rPr lang="hr-HR" dirty="0" err="1">
                <a:solidFill>
                  <a:srgbClr val="FF0000"/>
                </a:solidFill>
              </a:rPr>
              <a:t>Aufgaben</a:t>
            </a:r>
            <a:r>
              <a:rPr lang="hr-HR" dirty="0">
                <a:solidFill>
                  <a:srgbClr val="FF0000"/>
                </a:solidFill>
              </a:rPr>
              <a:t>: 4, 5,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</TotalTime>
  <Words>145</Words>
  <Application>Microsoft Office PowerPoint</Application>
  <PresentationFormat>Prikaz na zaslonu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Georgia</vt:lpstr>
      <vt:lpstr>Wingdings</vt:lpstr>
      <vt:lpstr>Wingdings 2</vt:lpstr>
      <vt:lpstr>Civic</vt:lpstr>
      <vt:lpstr>Obst und Gemüse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 und Gemüse</dc:title>
  <dc:creator>Lenovo</dc:creator>
  <cp:lastModifiedBy>Sandra Pintarić</cp:lastModifiedBy>
  <cp:revision>3</cp:revision>
  <dcterms:created xsi:type="dcterms:W3CDTF">2020-04-11T11:15:55Z</dcterms:created>
  <dcterms:modified xsi:type="dcterms:W3CDTF">2020-04-15T11:36:27Z</dcterms:modified>
</cp:coreProperties>
</file>