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92B94CE-64B3-4A71-BB82-9A4BF644BB57}" type="datetimeFigureOut">
              <a:rPr lang="hr-HR" smtClean="0"/>
              <a:pPr/>
              <a:t>6.4.2020.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2BD582-E814-4ED8-8178-72CD5514BB2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7e9b319119c04695899e0bc2786d7ad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fJD73fzPU" TargetMode="External"/><Relationship Id="rId2" Type="http://schemas.openxmlformats.org/officeDocument/2006/relationships/hyperlink" Target="https://www.youtube.com/watch?v=qleVVCmQ5G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hVhKR5JQOQ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OSTERN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9224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hr-HR" dirty="0"/>
              <a:t>I ovaj tjedan se slušamo u videu </a:t>
            </a:r>
            <a:r>
              <a:rPr lang="hr-HR" dirty="0">
                <a:hlinkClick r:id="rId2"/>
              </a:rPr>
              <a:t>https://www.loom.com/share/7e9b319119c04695899e0bc2786d7ad8</a:t>
            </a:r>
            <a:r>
              <a:rPr lang="hr-HR" dirty="0"/>
              <a:t>  i šifra je </a:t>
            </a:r>
            <a:r>
              <a:rPr lang="hr-HR" sz="2400" b="1" dirty="0">
                <a:solidFill>
                  <a:srgbClr val="FF0000"/>
                </a:solidFill>
              </a:rPr>
              <a:t>1.r</a:t>
            </a:r>
          </a:p>
          <a:p>
            <a:pPr algn="l"/>
            <a:endParaRPr lang="hr-HR" sz="2400" b="1" dirty="0">
              <a:solidFill>
                <a:schemeClr val="tx1"/>
              </a:solidFill>
            </a:endParaRPr>
          </a:p>
          <a:p>
            <a:pPr algn="l"/>
            <a:r>
              <a:rPr lang="hr-HR" sz="1900" dirty="0">
                <a:solidFill>
                  <a:schemeClr val="tx1"/>
                </a:solidFill>
              </a:rPr>
              <a:t>Nakon što sam snimila video, primijetila sam da mi zvučne dijelove (to ćete </a:t>
            </a:r>
            <a:r>
              <a:rPr lang="hr-HR" sz="1900" dirty="0" err="1">
                <a:solidFill>
                  <a:schemeClr val="tx1"/>
                </a:solidFill>
              </a:rPr>
              <a:t>primjetiti</a:t>
            </a:r>
            <a:r>
              <a:rPr lang="hr-HR" sz="1900" dirty="0">
                <a:solidFill>
                  <a:schemeClr val="tx1"/>
                </a:solidFill>
              </a:rPr>
              <a:t> kada  budete pregledavali video) program nije mogao snimiti. Tako da, oni koji mogu pristupiti </a:t>
            </a:r>
            <a:r>
              <a:rPr lang="hr-HR" sz="1900" dirty="0" err="1">
                <a:solidFill>
                  <a:schemeClr val="tx1"/>
                </a:solidFill>
              </a:rPr>
              <a:t>mozawebu</a:t>
            </a:r>
            <a:r>
              <a:rPr lang="hr-HR" sz="1900" dirty="0">
                <a:solidFill>
                  <a:schemeClr val="tx1"/>
                </a:solidFill>
              </a:rPr>
              <a:t>, poslušajte zvučni zapis tamo, a ostali mogu taj zadatak (obojati uskršnja jaja) kako žele.</a:t>
            </a:r>
          </a:p>
          <a:p>
            <a:pPr algn="l"/>
            <a:endParaRPr lang="hr-HR" sz="1900" dirty="0">
              <a:solidFill>
                <a:schemeClr val="tx1"/>
              </a:solidFill>
            </a:endParaRPr>
          </a:p>
          <a:p>
            <a:pPr algn="l"/>
            <a:r>
              <a:rPr lang="hr-HR" sz="1900" dirty="0">
                <a:solidFill>
                  <a:schemeClr val="tx1"/>
                </a:solidFill>
              </a:rPr>
              <a:t>Također imate zadatke za vježbu u onim crvenim pravokutnicima na stranici.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sterhase clipart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3715463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8104" y="16288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HALLO KINDER!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27089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ICH BIN DER OSTERHASE!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37890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ICH HABE OSTEREIER!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stereier im gras clipart 2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280920" cy="274127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6288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DIE OSTEREIER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SIND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378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IM GRAS. </a:t>
            </a:r>
          </a:p>
        </p:txBody>
      </p:sp>
      <p:pic>
        <p:nvPicPr>
          <p:cNvPr id="6" name="Picture 14" descr="Grashüpfer clipart 6 » Clipart Station"/>
          <p:cNvPicPr>
            <a:picLocks noChangeAspect="1" noChangeArrowheads="1"/>
          </p:cNvPicPr>
          <p:nvPr/>
        </p:nvPicPr>
        <p:blipFill>
          <a:blip r:embed="rId3" cstate="print"/>
          <a:srcRect r="2011" b="7258"/>
          <a:stretch>
            <a:fillRect/>
          </a:stretch>
        </p:blipFill>
        <p:spPr bwMode="auto">
          <a:xfrm>
            <a:off x="8244408" y="3789040"/>
            <a:ext cx="504056" cy="792088"/>
          </a:xfrm>
          <a:prstGeom prst="rect">
            <a:avLst/>
          </a:prstGeom>
          <a:noFill/>
        </p:spPr>
      </p:pic>
      <p:pic>
        <p:nvPicPr>
          <p:cNvPr id="7" name="Picture 10" descr="Marienkäfer clipart kostenlos 1 » Clipart St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728712" cy="752802"/>
          </a:xfrm>
          <a:prstGeom prst="rect">
            <a:avLst/>
          </a:prstGeom>
          <a:noFill/>
        </p:spPr>
      </p:pic>
      <p:pic>
        <p:nvPicPr>
          <p:cNvPr id="8" name="Picture 6" descr="SCS26 | Schmetterlinge Clipart Schwarzenegger Big Pictures | HD ..."/>
          <p:cNvPicPr>
            <a:picLocks noChangeAspect="1" noChangeArrowheads="1"/>
          </p:cNvPicPr>
          <p:nvPr/>
        </p:nvPicPr>
        <p:blipFill>
          <a:blip r:embed="rId5" cstate="print"/>
          <a:srcRect b="10087"/>
          <a:stretch>
            <a:fillRect/>
          </a:stretch>
        </p:blipFill>
        <p:spPr bwMode="auto">
          <a:xfrm>
            <a:off x="6588224" y="1268760"/>
            <a:ext cx="1282824" cy="1212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b="5586"/>
          <a:stretch>
            <a:fillRect/>
          </a:stretch>
        </p:blipFill>
        <p:spPr bwMode="auto">
          <a:xfrm>
            <a:off x="1115616" y="1916832"/>
            <a:ext cx="639581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9807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DIE OSTEREIER SIND IM OSTERKORB.</a:t>
            </a:r>
          </a:p>
        </p:txBody>
      </p:sp>
      <p:pic>
        <p:nvPicPr>
          <p:cNvPr id="28678" name="Picture 6" descr="Chick Clipart Easter"/>
          <p:cNvPicPr>
            <a:picLocks noChangeAspect="1" noChangeArrowheads="1"/>
          </p:cNvPicPr>
          <p:nvPr/>
        </p:nvPicPr>
        <p:blipFill>
          <a:blip r:embed="rId3" cstate="print"/>
          <a:srcRect l="13145" r="3600"/>
          <a:stretch>
            <a:fillRect/>
          </a:stretch>
        </p:blipFill>
        <p:spPr bwMode="auto">
          <a:xfrm>
            <a:off x="7236296" y="4552161"/>
            <a:ext cx="1512168" cy="18163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4288" y="306896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ICH BIN EIN KÜKEN.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unte gemalte Ostereier - Download Kostenlos Vector, Clipar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764704"/>
            <a:ext cx="4536504" cy="5205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5567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DIE OSTEREIER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2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SIND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40050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BUNT.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Red easter egg clipart. Free download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524727" cy="688872"/>
          </a:xfrm>
          <a:prstGeom prst="rect">
            <a:avLst/>
          </a:prstGeom>
          <a:noFill/>
        </p:spPr>
      </p:pic>
      <p:pic>
        <p:nvPicPr>
          <p:cNvPr id="3" name="Picture 18" descr="Red easter egg clipart. Free download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97152"/>
            <a:ext cx="524727" cy="688872"/>
          </a:xfrm>
          <a:prstGeom prst="rect">
            <a:avLst/>
          </a:prstGeom>
          <a:noFill/>
        </p:spPr>
      </p:pic>
      <p:pic>
        <p:nvPicPr>
          <p:cNvPr id="4" name="Picture 18" descr="Red easter egg clipart. Free download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492896"/>
            <a:ext cx="524727" cy="688872"/>
          </a:xfrm>
          <a:prstGeom prst="rect">
            <a:avLst/>
          </a:prstGeom>
          <a:noFill/>
        </p:spPr>
      </p:pic>
      <p:pic>
        <p:nvPicPr>
          <p:cNvPr id="5" name="Picture 18" descr="Red easter egg clipart. Free download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93096"/>
            <a:ext cx="524727" cy="688872"/>
          </a:xfrm>
          <a:prstGeom prst="rect">
            <a:avLst/>
          </a:prstGeom>
          <a:noFill/>
        </p:spPr>
      </p:pic>
      <p:pic>
        <p:nvPicPr>
          <p:cNvPr id="6" name="Picture 18" descr="Red easter egg clipart. Free download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524727" cy="688872"/>
          </a:xfrm>
          <a:prstGeom prst="rect">
            <a:avLst/>
          </a:prstGeom>
          <a:noFill/>
        </p:spPr>
      </p:pic>
      <p:pic>
        <p:nvPicPr>
          <p:cNvPr id="7" name="Picture 18" descr="Red easter egg clipart. Free download. | Creaz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068960"/>
            <a:ext cx="524727" cy="6888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766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WIE VIELE EIER SIND </a:t>
            </a:r>
            <a:r>
              <a:rPr lang="hr-HR" dirty="0">
                <a:solidFill>
                  <a:srgbClr val="FF0000"/>
                </a:solidFill>
              </a:rPr>
              <a:t>ROT</a:t>
            </a:r>
            <a:r>
              <a:rPr lang="hr-HR" dirty="0"/>
              <a:t>?  WIE VIELE EIER SIND </a:t>
            </a:r>
            <a:r>
              <a:rPr lang="hr-HR" dirty="0">
                <a:solidFill>
                  <a:srgbClr val="0070C0"/>
                </a:solidFill>
              </a:rPr>
              <a:t>BLAU,</a:t>
            </a:r>
            <a:r>
              <a:rPr lang="hr-HR" dirty="0"/>
              <a:t> </a:t>
            </a:r>
            <a:r>
              <a:rPr lang="hr-HR" dirty="0">
                <a:solidFill>
                  <a:srgbClr val="00B050"/>
                </a:solidFill>
              </a:rPr>
              <a:t>GRÜN</a:t>
            </a:r>
            <a:r>
              <a:rPr lang="hr-HR" dirty="0"/>
              <a:t>, </a:t>
            </a:r>
            <a:r>
              <a:rPr lang="hr-HR" dirty="0">
                <a:solidFill>
                  <a:srgbClr val="FFFF00"/>
                </a:solidFill>
              </a:rPr>
              <a:t>GELB,</a:t>
            </a:r>
            <a:r>
              <a:rPr lang="hr-HR" dirty="0"/>
              <a:t> </a:t>
            </a:r>
            <a:r>
              <a:rPr lang="hr-HR" dirty="0">
                <a:solidFill>
                  <a:srgbClr val="7030A0"/>
                </a:solidFill>
              </a:rPr>
              <a:t>LILA,</a:t>
            </a:r>
            <a:r>
              <a:rPr lang="hr-HR" dirty="0"/>
              <a:t> </a:t>
            </a:r>
            <a:r>
              <a:rPr lang="hr-H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ROSA</a:t>
            </a:r>
            <a:r>
              <a:rPr lang="hr-HR" dirty="0"/>
              <a:t> UND </a:t>
            </a:r>
            <a:r>
              <a:rPr lang="hr-HR" dirty="0">
                <a:solidFill>
                  <a:srgbClr val="00B050"/>
                </a:solidFill>
              </a:rPr>
              <a:t>B</a:t>
            </a:r>
            <a:r>
              <a:rPr lang="hr-HR" dirty="0">
                <a:solidFill>
                  <a:srgbClr val="FF0000"/>
                </a:solidFill>
              </a:rPr>
              <a:t>U</a:t>
            </a:r>
            <a:r>
              <a:rPr lang="hr-H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</a:t>
            </a:r>
            <a:r>
              <a:rPr lang="hr-HR" dirty="0">
                <a:solidFill>
                  <a:srgbClr val="FF0000"/>
                </a:solidFill>
              </a:rPr>
              <a:t>T</a:t>
            </a:r>
            <a:r>
              <a:rPr lang="hr-HR" dirty="0"/>
              <a:t>?</a:t>
            </a:r>
          </a:p>
        </p:txBody>
      </p:sp>
      <p:pic>
        <p:nvPicPr>
          <p:cNvPr id="9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719613" cy="795173"/>
          </a:xfrm>
          <a:prstGeom prst="rect">
            <a:avLst/>
          </a:prstGeom>
          <a:noFill/>
        </p:spPr>
      </p:pic>
      <p:pic>
        <p:nvPicPr>
          <p:cNvPr id="10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719613" cy="795173"/>
          </a:xfrm>
          <a:prstGeom prst="rect">
            <a:avLst/>
          </a:prstGeom>
          <a:noFill/>
        </p:spPr>
      </p:pic>
      <p:pic>
        <p:nvPicPr>
          <p:cNvPr id="11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719613" cy="795173"/>
          </a:xfrm>
          <a:prstGeom prst="rect">
            <a:avLst/>
          </a:prstGeom>
          <a:noFill/>
        </p:spPr>
      </p:pic>
      <p:pic>
        <p:nvPicPr>
          <p:cNvPr id="12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140968"/>
            <a:ext cx="719613" cy="795173"/>
          </a:xfrm>
          <a:prstGeom prst="rect">
            <a:avLst/>
          </a:prstGeom>
          <a:noFill/>
        </p:spPr>
      </p:pic>
      <p:pic>
        <p:nvPicPr>
          <p:cNvPr id="13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719613" cy="795173"/>
          </a:xfrm>
          <a:prstGeom prst="rect">
            <a:avLst/>
          </a:prstGeom>
          <a:noFill/>
        </p:spPr>
      </p:pic>
      <p:pic>
        <p:nvPicPr>
          <p:cNvPr id="14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17032"/>
            <a:ext cx="719613" cy="795173"/>
          </a:xfrm>
          <a:prstGeom prst="rect">
            <a:avLst/>
          </a:prstGeom>
          <a:noFill/>
        </p:spPr>
      </p:pic>
      <p:pic>
        <p:nvPicPr>
          <p:cNvPr id="15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6444208" y="4869160"/>
            <a:ext cx="437253" cy="576064"/>
          </a:xfrm>
          <a:prstGeom prst="rect">
            <a:avLst/>
          </a:prstGeom>
          <a:noFill/>
        </p:spPr>
      </p:pic>
      <p:pic>
        <p:nvPicPr>
          <p:cNvPr id="16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4283968" y="2603764"/>
            <a:ext cx="462413" cy="609211"/>
          </a:xfrm>
          <a:prstGeom prst="rect">
            <a:avLst/>
          </a:prstGeom>
          <a:noFill/>
        </p:spPr>
      </p:pic>
      <p:pic>
        <p:nvPicPr>
          <p:cNvPr id="17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1979712" y="2492896"/>
            <a:ext cx="437253" cy="576064"/>
          </a:xfrm>
          <a:prstGeom prst="rect">
            <a:avLst/>
          </a:prstGeom>
          <a:noFill/>
        </p:spPr>
      </p:pic>
      <p:pic>
        <p:nvPicPr>
          <p:cNvPr id="18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3707904" y="4005064"/>
            <a:ext cx="437253" cy="576064"/>
          </a:xfrm>
          <a:prstGeom prst="rect">
            <a:avLst/>
          </a:prstGeom>
          <a:noFill/>
        </p:spPr>
      </p:pic>
      <p:pic>
        <p:nvPicPr>
          <p:cNvPr id="19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7812360" y="5085184"/>
            <a:ext cx="437253" cy="576064"/>
          </a:xfrm>
          <a:prstGeom prst="rect">
            <a:avLst/>
          </a:prstGeom>
          <a:noFill/>
        </p:spPr>
      </p:pic>
      <p:pic>
        <p:nvPicPr>
          <p:cNvPr id="20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1475656" y="5013176"/>
            <a:ext cx="437253" cy="576064"/>
          </a:xfrm>
          <a:prstGeom prst="rect">
            <a:avLst/>
          </a:prstGeom>
          <a:noFill/>
        </p:spPr>
      </p:pic>
      <p:pic>
        <p:nvPicPr>
          <p:cNvPr id="21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7884368" y="3501008"/>
            <a:ext cx="437253" cy="576064"/>
          </a:xfrm>
          <a:prstGeom prst="rect">
            <a:avLst/>
          </a:prstGeom>
          <a:noFill/>
        </p:spPr>
      </p:pic>
      <p:pic>
        <p:nvPicPr>
          <p:cNvPr id="22" name="Picture 30" descr="Yellow Easter Egg PNG Clip Art | Happy easter wallpaper, Easte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5566" y="4797152"/>
            <a:ext cx="530065" cy="684838"/>
          </a:xfrm>
          <a:prstGeom prst="rect">
            <a:avLst/>
          </a:prstGeom>
          <a:noFill/>
        </p:spPr>
      </p:pic>
      <p:pic>
        <p:nvPicPr>
          <p:cNvPr id="23" name="Picture 30" descr="Yellow Easter Egg PNG Clip Art | Happy easter wallpaper, Easte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293096"/>
            <a:ext cx="530065" cy="684838"/>
          </a:xfrm>
          <a:prstGeom prst="rect">
            <a:avLst/>
          </a:prstGeom>
          <a:noFill/>
        </p:spPr>
      </p:pic>
      <p:pic>
        <p:nvPicPr>
          <p:cNvPr id="24" name="Picture 30" descr="Yellow Easter Egg PNG Clip Art | Happy easter wallpaper, Easte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140968"/>
            <a:ext cx="530065" cy="684838"/>
          </a:xfrm>
          <a:prstGeom prst="rect">
            <a:avLst/>
          </a:prstGeom>
          <a:noFill/>
        </p:spPr>
      </p:pic>
      <p:pic>
        <p:nvPicPr>
          <p:cNvPr id="25" name="Picture 30" descr="Yellow Easter Egg PNG Clip Art | Happy easter wallpaper, Easte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09120"/>
            <a:ext cx="530065" cy="684838"/>
          </a:xfrm>
          <a:prstGeom prst="rect">
            <a:avLst/>
          </a:prstGeom>
          <a:noFill/>
        </p:spPr>
      </p:pic>
      <p:pic>
        <p:nvPicPr>
          <p:cNvPr id="26" name="Picture 30" descr="Yellow Easter Egg PNG Clip Art | Happy easter wallpaper, Easte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530065" cy="684838"/>
          </a:xfrm>
          <a:prstGeom prst="rect">
            <a:avLst/>
          </a:prstGeom>
          <a:noFill/>
        </p:spPr>
      </p:pic>
      <p:pic>
        <p:nvPicPr>
          <p:cNvPr id="27" name="Picture 30" descr="Yellow Easter Egg PNG Clip Art | Happy easter wallpaper, Easte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276872"/>
            <a:ext cx="530065" cy="684838"/>
          </a:xfrm>
          <a:prstGeom prst="rect">
            <a:avLst/>
          </a:prstGeom>
          <a:noFill/>
        </p:spPr>
      </p:pic>
      <p:pic>
        <p:nvPicPr>
          <p:cNvPr id="28" name="Picture 22" descr="Purple Egg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492896"/>
            <a:ext cx="458366" cy="615284"/>
          </a:xfrm>
          <a:prstGeom prst="rect">
            <a:avLst/>
          </a:prstGeom>
          <a:noFill/>
        </p:spPr>
      </p:pic>
      <p:pic>
        <p:nvPicPr>
          <p:cNvPr id="29" name="Picture 22" descr="Purple Egg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589240"/>
            <a:ext cx="458366" cy="615284"/>
          </a:xfrm>
          <a:prstGeom prst="rect">
            <a:avLst/>
          </a:prstGeom>
          <a:noFill/>
        </p:spPr>
      </p:pic>
      <p:pic>
        <p:nvPicPr>
          <p:cNvPr id="30" name="Picture 22" descr="Purple Egg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725144"/>
            <a:ext cx="458366" cy="615284"/>
          </a:xfrm>
          <a:prstGeom prst="rect">
            <a:avLst/>
          </a:prstGeom>
          <a:noFill/>
        </p:spPr>
      </p:pic>
      <p:pic>
        <p:nvPicPr>
          <p:cNvPr id="31" name="Picture 32" descr="Buntes Osterei | Easter cake ideas | Easter colors, Easter bun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140968"/>
            <a:ext cx="646185" cy="769268"/>
          </a:xfrm>
          <a:prstGeom prst="rect">
            <a:avLst/>
          </a:prstGeom>
          <a:noFill/>
        </p:spPr>
      </p:pic>
      <p:pic>
        <p:nvPicPr>
          <p:cNvPr id="32" name="Picture 32" descr="Buntes Osterei | Easter cake ideas | Easter colors, Easter bun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412776"/>
            <a:ext cx="646185" cy="769268"/>
          </a:xfrm>
          <a:prstGeom prst="rect">
            <a:avLst/>
          </a:prstGeom>
          <a:noFill/>
        </p:spPr>
      </p:pic>
      <p:pic>
        <p:nvPicPr>
          <p:cNvPr id="33" name="Picture 32" descr="Buntes Osterei | Easter cake ideas | Easter colors, Easter bun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1340768"/>
            <a:ext cx="646185" cy="769268"/>
          </a:xfrm>
          <a:prstGeom prst="rect">
            <a:avLst/>
          </a:prstGeom>
          <a:noFill/>
        </p:spPr>
      </p:pic>
      <p:pic>
        <p:nvPicPr>
          <p:cNvPr id="34" name="Picture 32" descr="Buntes Osterei | Easter cake ideas | Easter colors, Easter bun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589240"/>
            <a:ext cx="646185" cy="769268"/>
          </a:xfrm>
          <a:prstGeom prst="rect">
            <a:avLst/>
          </a:prstGeom>
          <a:noFill/>
        </p:spPr>
      </p:pic>
      <p:pic>
        <p:nvPicPr>
          <p:cNvPr id="35" name="Picture 32" descr="Buntes Osterei | Easter cake ideas | Easter colors, Easter bun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140968"/>
            <a:ext cx="646185" cy="769268"/>
          </a:xfrm>
          <a:prstGeom prst="rect">
            <a:avLst/>
          </a:prstGeom>
          <a:noFill/>
        </p:spPr>
      </p:pic>
      <p:pic>
        <p:nvPicPr>
          <p:cNvPr id="36" name="Picture 32" descr="Buntes Osterei | Easter cake ideas | Easter colors, Easter bun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276872"/>
            <a:ext cx="646185" cy="769268"/>
          </a:xfrm>
          <a:prstGeom prst="rect">
            <a:avLst/>
          </a:prstGeom>
          <a:noFill/>
        </p:spPr>
      </p:pic>
      <p:pic>
        <p:nvPicPr>
          <p:cNvPr id="37" name="Picture 32" descr="Buntes Osterei | Easter cake ideas | Easter colors, Easter bun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5517232"/>
            <a:ext cx="646185" cy="769268"/>
          </a:xfrm>
          <a:prstGeom prst="rect">
            <a:avLst/>
          </a:prstGeom>
          <a:noFill/>
        </p:spPr>
      </p:pic>
      <p:pic>
        <p:nvPicPr>
          <p:cNvPr id="38" name="Picture 32" descr="Buntes Osterei | Easter cake ideas | Easter colors, Easter bun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589240"/>
            <a:ext cx="646185" cy="769268"/>
          </a:xfrm>
          <a:prstGeom prst="rect">
            <a:avLst/>
          </a:prstGeom>
          <a:noFill/>
        </p:spPr>
      </p:pic>
      <p:pic>
        <p:nvPicPr>
          <p:cNvPr id="39" name="Picture 24" descr="Easter Egg Png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661248"/>
            <a:ext cx="597652" cy="771751"/>
          </a:xfrm>
          <a:prstGeom prst="rect">
            <a:avLst/>
          </a:prstGeom>
          <a:noFill/>
        </p:spPr>
      </p:pic>
      <p:pic>
        <p:nvPicPr>
          <p:cNvPr id="40" name="Picture 24" descr="Easter Egg Png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1124744"/>
            <a:ext cx="597652" cy="771751"/>
          </a:xfrm>
          <a:prstGeom prst="rect">
            <a:avLst/>
          </a:prstGeom>
          <a:noFill/>
        </p:spPr>
      </p:pic>
      <p:pic>
        <p:nvPicPr>
          <p:cNvPr id="41" name="Picture 24" descr="Easter Egg Png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484784"/>
            <a:ext cx="597652" cy="771751"/>
          </a:xfrm>
          <a:prstGeom prst="rect">
            <a:avLst/>
          </a:prstGeom>
          <a:noFill/>
        </p:spPr>
      </p:pic>
      <p:pic>
        <p:nvPicPr>
          <p:cNvPr id="42" name="Picture 24" descr="Easter Egg Png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5733256"/>
            <a:ext cx="597652" cy="771751"/>
          </a:xfrm>
          <a:prstGeom prst="rect">
            <a:avLst/>
          </a:prstGeom>
          <a:noFill/>
        </p:spPr>
      </p:pic>
      <p:pic>
        <p:nvPicPr>
          <p:cNvPr id="43" name="Picture 24" descr="Easter Egg Png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589240"/>
            <a:ext cx="597652" cy="771751"/>
          </a:xfrm>
          <a:prstGeom prst="rect">
            <a:avLst/>
          </a:prstGeom>
          <a:noFill/>
        </p:spPr>
      </p:pic>
      <p:pic>
        <p:nvPicPr>
          <p:cNvPr id="44" name="Picture 24" descr="Easter Egg Png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484784"/>
            <a:ext cx="597652" cy="771751"/>
          </a:xfrm>
          <a:prstGeom prst="rect">
            <a:avLst/>
          </a:prstGeom>
          <a:noFill/>
        </p:spPr>
      </p:pic>
      <p:pic>
        <p:nvPicPr>
          <p:cNvPr id="45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7884368" y="548680"/>
            <a:ext cx="437253" cy="576064"/>
          </a:xfrm>
          <a:prstGeom prst="rect">
            <a:avLst/>
          </a:prstGeom>
          <a:noFill/>
        </p:spPr>
      </p:pic>
      <p:pic>
        <p:nvPicPr>
          <p:cNvPr id="46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6156176" y="908720"/>
            <a:ext cx="437253" cy="576064"/>
          </a:xfrm>
          <a:prstGeom prst="rect">
            <a:avLst/>
          </a:prstGeom>
          <a:noFill/>
        </p:spPr>
      </p:pic>
      <p:pic>
        <p:nvPicPr>
          <p:cNvPr id="47" name="Picture 26" descr="Green Easter Egg Clip Art Image"/>
          <p:cNvPicPr>
            <a:picLocks noChangeAspect="1" noChangeArrowheads="1"/>
          </p:cNvPicPr>
          <p:nvPr/>
        </p:nvPicPr>
        <p:blipFill>
          <a:blip r:embed="rId4" cstate="print"/>
          <a:srcRect l="20311" t="5670" r="20155" b="15896"/>
          <a:stretch>
            <a:fillRect/>
          </a:stretch>
        </p:blipFill>
        <p:spPr bwMode="auto">
          <a:xfrm>
            <a:off x="2411760" y="1340768"/>
            <a:ext cx="437253" cy="576064"/>
          </a:xfrm>
          <a:prstGeom prst="rect">
            <a:avLst/>
          </a:prstGeom>
          <a:noFill/>
        </p:spPr>
      </p:pic>
      <p:pic>
        <p:nvPicPr>
          <p:cNvPr id="48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221088"/>
            <a:ext cx="719613" cy="795173"/>
          </a:xfrm>
          <a:prstGeom prst="rect">
            <a:avLst/>
          </a:prstGeom>
          <a:noFill/>
        </p:spPr>
      </p:pic>
      <p:pic>
        <p:nvPicPr>
          <p:cNvPr id="49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589240"/>
            <a:ext cx="719613" cy="795173"/>
          </a:xfrm>
          <a:prstGeom prst="rect">
            <a:avLst/>
          </a:prstGeom>
          <a:noFill/>
        </p:spPr>
      </p:pic>
      <p:pic>
        <p:nvPicPr>
          <p:cNvPr id="50" name="Picture 2" descr="Fermez-vous De L'oeuf De Pâques Bleu Image stock - Image du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060848"/>
            <a:ext cx="719613" cy="79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LÖSE DIE AUFGABEN IM ARBEITSHEFT. RIJEŠI ZADATKE U RADNOJ BILJEŽNICI.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SEITE: 53</a:t>
            </a:r>
          </a:p>
          <a:p>
            <a:r>
              <a:rPr lang="hr-HR" dirty="0"/>
              <a:t>AUFGABE: 13,14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213285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2"/>
              </a:rPr>
              <a:t>https://www.youtube.com/watch?v=qleVVCmQ5G4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691680" y="270892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3"/>
              </a:rPr>
              <a:t>https://www.youtube.com/watch?v=i3fJD73fzPU</a:t>
            </a:r>
            <a:endParaRPr lang="hr-HR" dirty="0"/>
          </a:p>
        </p:txBody>
      </p:sp>
      <p:pic>
        <p:nvPicPr>
          <p:cNvPr id="30722" name="Picture 2" descr="FROHE OSTERN!!! ❤ | Violetta : Love Music Passion &lt;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645024"/>
            <a:ext cx="4528195" cy="26969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19672" y="328498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hlinkClick r:id="rId5"/>
              </a:rPr>
              <a:t>https://www.youtube.com/watch?v=dhVhKR5JQOQ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662</TotalTime>
  <Words>203</Words>
  <Application>Microsoft Office PowerPoint</Application>
  <PresentationFormat>Prikaz na zaslonu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Verdana</vt:lpstr>
      <vt:lpstr>Wingdings 2</vt:lpstr>
      <vt:lpstr>Aspect</vt:lpstr>
      <vt:lpstr>OSTERN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OSTERN</dc:title>
  <dc:creator>Lenovo</dc:creator>
  <cp:lastModifiedBy>Sandra Pintarić</cp:lastModifiedBy>
  <cp:revision>5</cp:revision>
  <dcterms:created xsi:type="dcterms:W3CDTF">2020-04-02T19:13:01Z</dcterms:created>
  <dcterms:modified xsi:type="dcterms:W3CDTF">2020-04-06T10:10:08Z</dcterms:modified>
</cp:coreProperties>
</file>