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2" r:id="rId3"/>
    <p:sldId id="263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23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896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41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08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521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4933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106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192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012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538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24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42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263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152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96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165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088F6-72D4-42BC-AA09-C5D0F10A720A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10A123-5D99-4CD4-857B-6A9DC8F70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318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hyperlink" Target="https://www.loom.com/share/c32bc2545f1c4cfcbad9af76304fa4b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5XbHf4gB5s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6177709" cy="1646300"/>
          </a:xfrm>
        </p:spPr>
        <p:txBody>
          <a:bodyPr/>
          <a:lstStyle/>
          <a:p>
            <a:r>
              <a:rPr lang="hr-HR" dirty="0" err="1"/>
              <a:t>Ostern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Melanies</a:t>
            </a:r>
            <a:r>
              <a:rPr lang="hr-HR" dirty="0"/>
              <a:t> </a:t>
            </a:r>
            <a:r>
              <a:rPr lang="hr-HR" dirty="0" err="1"/>
              <a:t>Familie</a:t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978487"/>
            <a:ext cx="6345754" cy="1970454"/>
          </a:xfrm>
        </p:spPr>
        <p:txBody>
          <a:bodyPr/>
          <a:lstStyle/>
          <a:p>
            <a:pPr algn="l"/>
            <a:r>
              <a:rPr lang="hr-HR" dirty="0"/>
              <a:t>Klik na zvučnik          i poslušaj tekst u udžbeniku na 51. </a:t>
            </a:r>
            <a:r>
              <a:rPr lang="hr-HR"/>
              <a:t>stranici te </a:t>
            </a:r>
            <a:r>
              <a:rPr lang="hr-HR" dirty="0"/>
              <a:t>riješi zadatak ispod teksta.</a:t>
            </a:r>
          </a:p>
          <a:p>
            <a:pPr algn="l"/>
            <a:r>
              <a:rPr lang="hr-HR" dirty="0"/>
              <a:t>U ovom videu </a:t>
            </a:r>
            <a:r>
              <a:rPr lang="hr-HR" dirty="0">
                <a:hlinkClick r:id="rId4"/>
              </a:rPr>
              <a:t>https://www.loom.com/share/c32bc2545f1c4cfcbad9af76304fa4b3</a:t>
            </a:r>
            <a:r>
              <a:rPr lang="hr-HR" dirty="0"/>
              <a:t>, šifra za pregled videa je </a:t>
            </a:r>
            <a:r>
              <a:rPr lang="hr-HR" sz="2000" b="1" dirty="0"/>
              <a:t>4.r </a:t>
            </a:r>
            <a:r>
              <a:rPr lang="hr-HR" dirty="0"/>
              <a:t>i poslušaj dalje koje  zadatke još imaš.</a:t>
            </a:r>
          </a:p>
          <a:p>
            <a:pPr algn="l"/>
            <a:endParaRPr lang="hr-HR" dirty="0"/>
          </a:p>
        </p:txBody>
      </p:sp>
      <p:pic>
        <p:nvPicPr>
          <p:cNvPr id="4" name="Vocaroo 06 Apr 2020 10_02_48 GMT+0200 4iyDzPkJYte">
            <a:hlinkClick r:id="" action="ppaction://media"/>
            <a:extLst>
              <a:ext uri="{FF2B5EF4-FFF2-40B4-BE49-F238E27FC236}">
                <a16:creationId xmlns:a16="http://schemas.microsoft.com/office/drawing/2014/main" id="{1CC0B5BF-AF2A-4A84-BF4E-8161749FA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0478" y="393305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3FF5A7-2238-4FD7-A6EC-D36BAD0C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975601" cy="5935133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Arbeitsheft</a:t>
            </a:r>
            <a:r>
              <a:rPr lang="hr-HR" dirty="0"/>
              <a:t>: </a:t>
            </a:r>
            <a:r>
              <a:rPr lang="hr-HR" dirty="0" err="1"/>
              <a:t>Sieten</a:t>
            </a:r>
            <a:r>
              <a:rPr lang="hr-HR" dirty="0"/>
              <a:t> 80.-81.</a:t>
            </a:r>
          </a:p>
          <a:p>
            <a:pPr marL="0" indent="0">
              <a:buNone/>
            </a:pPr>
            <a:r>
              <a:rPr lang="hr-HR" dirty="0" err="1"/>
              <a:t>Aufgaben</a:t>
            </a:r>
            <a:r>
              <a:rPr lang="hr-HR" dirty="0"/>
              <a:t>: 19.,20.,21.,22.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56116AE-6E7D-4662-89E5-9F2B0EFB8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12200" r="31100" b="5201"/>
          <a:stretch/>
        </p:blipFill>
        <p:spPr>
          <a:xfrm>
            <a:off x="2915816" y="208747"/>
            <a:ext cx="6093689" cy="64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3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513BB69-5205-4C32-B7CD-4058B7A86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12200" r="31100" b="5201"/>
          <a:stretch/>
        </p:blipFill>
        <p:spPr>
          <a:xfrm>
            <a:off x="899592" y="156847"/>
            <a:ext cx="7010138" cy="67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0080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https://www.youtube.com/watch?v=TFfdjkUrrDE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755576" y="26369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https://www.youtube.com/watch?v=x-Sz0sYoVwE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755576" y="364502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https://www.youtube.com/watch?v=5XbHf4gB5sI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7667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Sing</a:t>
            </a:r>
            <a:r>
              <a:rPr lang="hr-HR" dirty="0"/>
              <a:t> </a:t>
            </a: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Osterlieder</a:t>
            </a:r>
            <a:r>
              <a:rPr lang="hr-HR" dirty="0"/>
              <a:t>! – Pjevaj Uskrsne pjesmice!</a:t>
            </a:r>
          </a:p>
        </p:txBody>
      </p:sp>
      <p:pic>
        <p:nvPicPr>
          <p:cNvPr id="30722" name="Picture 2" descr="Kostenlose Frohe Ostern Bilder, Gifs, Grafiken, Cliparts, Anigifs ..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293095"/>
            <a:ext cx="5040560" cy="1566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</TotalTime>
  <Words>118</Words>
  <Application>Microsoft Office PowerPoint</Application>
  <PresentationFormat>Prikaz na zaslonu (4:3)</PresentationFormat>
  <Paragraphs>9</Paragraphs>
  <Slides>4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Faseta</vt:lpstr>
      <vt:lpstr>Ostern in Melanies Familie 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Ostern, ein Familienfest</dc:title>
  <dc:creator>Lenovo</dc:creator>
  <cp:lastModifiedBy>Sandra Pintarić</cp:lastModifiedBy>
  <cp:revision>4</cp:revision>
  <dcterms:created xsi:type="dcterms:W3CDTF">2020-04-02T07:12:28Z</dcterms:created>
  <dcterms:modified xsi:type="dcterms:W3CDTF">2020-04-06T11:39:42Z</dcterms:modified>
</cp:coreProperties>
</file>