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81AB-D164-4800-AE57-7DA56B969469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1272-E8AE-4742-8424-03675901D0D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E1272-E8AE-4742-8424-03675901D0D2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DDE3B71-883C-4D4A-9C3E-2BD2E23B8C78}" type="datetimeFigureOut">
              <a:rPr lang="hr-HR" smtClean="0"/>
              <a:pPr/>
              <a:t>31.3.2020.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DD9725-55F2-43E3-9B4A-C7E1C68EBE1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1201b037fa6f41218d406b7b4c3813f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dirty="0" err="1">
                <a:solidFill>
                  <a:srgbClr val="00B0F0"/>
                </a:solidFill>
              </a:rPr>
              <a:t>Tiere</a:t>
            </a:r>
            <a:endParaRPr lang="hr-HR" sz="8000" dirty="0">
              <a:solidFill>
                <a:srgbClr val="00B0F0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681F1B3-2ABC-4496-81D1-6F4584413E04}"/>
              </a:ext>
            </a:extLst>
          </p:cNvPr>
          <p:cNvSpPr txBox="1"/>
          <p:nvPr/>
        </p:nvSpPr>
        <p:spPr>
          <a:xfrm>
            <a:off x="251520" y="358236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Na ovoj poveznici </a:t>
            </a:r>
            <a:r>
              <a:rPr lang="hr-HR" dirty="0">
                <a:hlinkClick r:id="rId2"/>
              </a:rPr>
              <a:t>https://www.loom.com/share/1201b037fa6f41218d406b7b4c3813f5 </a:t>
            </a:r>
            <a:r>
              <a:rPr lang="hr-HR" dirty="0"/>
              <a:t> </a:t>
            </a:r>
            <a:r>
              <a:rPr lang="hr-HR" sz="1600" dirty="0"/>
              <a:t>ćete poslušati lekciju „</a:t>
            </a:r>
            <a:r>
              <a:rPr lang="hr-HR" sz="1600" dirty="0" err="1"/>
              <a:t>Tiere</a:t>
            </a:r>
            <a:r>
              <a:rPr lang="hr-HR" sz="1600" dirty="0"/>
              <a:t>” </a:t>
            </a:r>
          </a:p>
          <a:p>
            <a:endParaRPr lang="hr-HR" dirty="0"/>
          </a:p>
          <a:p>
            <a:r>
              <a:rPr lang="hr-HR" dirty="0"/>
              <a:t>Kada uđete na stranicu, tražiti će vas password (šifru), upišite </a:t>
            </a:r>
            <a:r>
              <a:rPr lang="hr-HR" sz="2800" b="1" dirty="0">
                <a:solidFill>
                  <a:srgbClr val="FF0000"/>
                </a:solidFill>
              </a:rPr>
              <a:t>2.r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Lenovo\Desktop\ALFA\Lernen\skripte\vuk.jpg"/>
          <p:cNvPicPr>
            <a:picLocks noChangeAspect="1" noChangeArrowheads="1"/>
          </p:cNvPicPr>
          <p:nvPr/>
        </p:nvPicPr>
        <p:blipFill>
          <a:blip r:embed="rId2" cstate="print"/>
          <a:srcRect t="15236" b="7744"/>
          <a:stretch>
            <a:fillRect/>
          </a:stretch>
        </p:blipFill>
        <p:spPr bwMode="auto">
          <a:xfrm>
            <a:off x="4499992" y="4437112"/>
            <a:ext cx="3779494" cy="2204864"/>
          </a:xfrm>
          <a:prstGeom prst="rect">
            <a:avLst/>
          </a:prstGeom>
          <a:noFill/>
        </p:spPr>
      </p:pic>
      <p:pic>
        <p:nvPicPr>
          <p:cNvPr id="22531" name="Picture 3" descr="C:\Users\Lenovo\Desktop\ALFA\Lernen\skripte\slon.jpg"/>
          <p:cNvPicPr>
            <a:picLocks noChangeAspect="1" noChangeArrowheads="1"/>
          </p:cNvPicPr>
          <p:nvPr/>
        </p:nvPicPr>
        <p:blipFill>
          <a:blip r:embed="rId3" cstate="print"/>
          <a:srcRect t="14785" b="5378"/>
          <a:stretch>
            <a:fillRect/>
          </a:stretch>
        </p:blipFill>
        <p:spPr bwMode="auto">
          <a:xfrm>
            <a:off x="3791245" y="476672"/>
            <a:ext cx="5352755" cy="3384376"/>
          </a:xfrm>
          <a:prstGeom prst="rect">
            <a:avLst/>
          </a:prstGeom>
          <a:noFill/>
        </p:spPr>
      </p:pic>
      <p:pic>
        <p:nvPicPr>
          <p:cNvPr id="22532" name="Picture 4" descr="C:\Users\Lenovo\Desktop\ALFA\Lernen\skripte\lav.jpg"/>
          <p:cNvPicPr>
            <a:picLocks noChangeAspect="1" noChangeArrowheads="1"/>
          </p:cNvPicPr>
          <p:nvPr/>
        </p:nvPicPr>
        <p:blipFill>
          <a:blip r:embed="rId4" cstate="print"/>
          <a:srcRect l="14443" t="12353" r="8908" b="9391"/>
          <a:stretch>
            <a:fillRect/>
          </a:stretch>
        </p:blipFill>
        <p:spPr bwMode="auto">
          <a:xfrm>
            <a:off x="539552" y="2204864"/>
            <a:ext cx="3312368" cy="31940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48478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Löwe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8864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der </a:t>
            </a:r>
            <a:r>
              <a:rPr lang="hr-H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Elefant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4371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der </a:t>
            </a:r>
            <a:r>
              <a:rPr lang="hr-HR" sz="2400" dirty="0" err="1"/>
              <a:t>Wolf</a:t>
            </a:r>
            <a:endParaRPr lang="hr-HR" sz="2400" dirty="0"/>
          </a:p>
        </p:txBody>
      </p:sp>
      <p:pic>
        <p:nvPicPr>
          <p:cNvPr id="22533" name="Picture 5" descr="C:\Users\Lenovo\Desktop\ALFA\auf 2 udz\ADP_UDZ_21_duh_pjev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0"/>
            <a:ext cx="508273" cy="7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enovo\Desktop\ALFA\Lernen\skripte\krokodil.jpg"/>
          <p:cNvPicPr>
            <a:picLocks noChangeAspect="1" noChangeArrowheads="1"/>
          </p:cNvPicPr>
          <p:nvPr/>
        </p:nvPicPr>
        <p:blipFill>
          <a:blip r:embed="rId2" cstate="print"/>
          <a:srcRect t="31856"/>
          <a:stretch>
            <a:fillRect/>
          </a:stretch>
        </p:blipFill>
        <p:spPr bwMode="auto">
          <a:xfrm>
            <a:off x="1259632" y="404664"/>
            <a:ext cx="3528392" cy="1789822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2958096" cy="537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Lenovo\Desktop\ALFA\Lernen\skripte\zeb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4904"/>
            <a:ext cx="3822391" cy="41044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20608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das</a:t>
            </a:r>
            <a:r>
              <a:rPr lang="hr-HR" sz="2400" dirty="0"/>
              <a:t> Krokodil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55892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die</a:t>
            </a:r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Giraffe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422108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das</a:t>
            </a:r>
            <a:r>
              <a:rPr lang="hr-HR" sz="2400" dirty="0"/>
              <a:t> Zebra</a:t>
            </a:r>
          </a:p>
        </p:txBody>
      </p:sp>
      <p:pic>
        <p:nvPicPr>
          <p:cNvPr id="23557" name="Picture 5" descr="C:\Users\Lenovo\Desktop\ALFA\auf 2 udz\ADP_UDZ_21_duh_u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88640"/>
            <a:ext cx="683915" cy="91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9795" y="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err="1"/>
              <a:t>Schreibe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dein</a:t>
            </a:r>
            <a:r>
              <a:rPr lang="hr-HR" dirty="0"/>
              <a:t> </a:t>
            </a:r>
            <a:r>
              <a:rPr lang="hr-HR" dirty="0" err="1"/>
              <a:t>Heft</a:t>
            </a:r>
            <a:r>
              <a:rPr lang="hr-HR" dirty="0"/>
              <a:t>. Napiši u bilježnicu. </a:t>
            </a:r>
          </a:p>
          <a:p>
            <a:pPr marL="342900" indent="-342900">
              <a:buAutoNum type="arabicPeriod"/>
            </a:pPr>
            <a:endParaRPr lang="hr-HR" dirty="0"/>
          </a:p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39330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</a:t>
            </a:r>
            <a:r>
              <a:rPr lang="hr-HR" dirty="0" err="1"/>
              <a:t>Antworte</a:t>
            </a:r>
            <a:r>
              <a:rPr lang="hr-HR" dirty="0"/>
              <a:t>. Odgovori.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5811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dein</a:t>
            </a:r>
            <a:r>
              <a:rPr lang="hr-HR" dirty="0"/>
              <a:t> </a:t>
            </a:r>
            <a:r>
              <a:rPr lang="hr-HR" dirty="0" err="1"/>
              <a:t>Lieblingstier</a:t>
            </a:r>
            <a:r>
              <a:rPr lang="hr-HR" dirty="0"/>
              <a:t>?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27584" y="980728"/>
          <a:ext cx="7416825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996">
                <a:tc>
                  <a:txBody>
                    <a:bodyPr/>
                    <a:lstStyle/>
                    <a:p>
                      <a:r>
                        <a:rPr lang="hr-HR" dirty="0" err="1"/>
                        <a:t>Auf</a:t>
                      </a:r>
                      <a:r>
                        <a:rPr lang="hr-HR" baseline="0" dirty="0"/>
                        <a:t> dem </a:t>
                      </a:r>
                      <a:r>
                        <a:rPr lang="hr-HR" baseline="0" dirty="0" err="1"/>
                        <a:t>Lande</a:t>
                      </a:r>
                      <a:r>
                        <a:rPr lang="hr-HR" baseline="0" dirty="0"/>
                        <a:t> </a:t>
                      </a:r>
                      <a:r>
                        <a:rPr lang="hr-HR" baseline="0" dirty="0" err="1"/>
                        <a:t>leben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err="1"/>
                        <a:t>Zu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Hause</a:t>
                      </a:r>
                      <a:r>
                        <a:rPr lang="hr-HR" dirty="0"/>
                        <a:t> </a:t>
                      </a:r>
                      <a:r>
                        <a:rPr lang="hr-HR" dirty="0" err="1"/>
                        <a:t>leben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Im Zoo </a:t>
                      </a:r>
                      <a:r>
                        <a:rPr lang="hr-HR" dirty="0" err="1"/>
                        <a:t>leben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6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569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1A8F67A8-D929-4824-B6D2-21F0BBF48FD8}"/>
              </a:ext>
            </a:extLst>
          </p:cNvPr>
          <p:cNvSpPr txBox="1"/>
          <p:nvPr/>
        </p:nvSpPr>
        <p:spPr>
          <a:xfrm>
            <a:off x="4283968" y="573325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HAUSAUFGABE</a:t>
            </a:r>
          </a:p>
          <a:p>
            <a:r>
              <a:rPr lang="hr-HR"/>
              <a:t>Radna bilježnica: 53. – 57. stranice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ovo\Desktop\ALFA\auf 2 udz\ADP2_UDZ_52_trcan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0688"/>
            <a:ext cx="3626346" cy="3751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14847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>
                <a:solidFill>
                  <a:srgbClr val="FF0000"/>
                </a:solidFill>
              </a:rPr>
              <a:t>Tschüs</a:t>
            </a:r>
            <a:r>
              <a:rPr lang="hr-HR" sz="36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4077072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rgbClr val="00B050"/>
                </a:solidFill>
              </a:rPr>
              <a:t>Bis </a:t>
            </a:r>
            <a:r>
              <a:rPr lang="hr-HR" sz="4000" dirty="0" err="1">
                <a:solidFill>
                  <a:srgbClr val="00B050"/>
                </a:solidFill>
              </a:rPr>
              <a:t>bald</a:t>
            </a:r>
            <a:r>
              <a:rPr lang="hr-HR" sz="4000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24579" name="Picture 3" descr="C:\Users\Lenovo\Desktop\ALFA\str7-smjeskic-sret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869160"/>
            <a:ext cx="1574800" cy="157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9807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Hallo</a:t>
            </a:r>
            <a:r>
              <a:rPr lang="hr-HR" dirty="0">
                <a:solidFill>
                  <a:srgbClr val="FF0000"/>
                </a:solidFill>
              </a:rPr>
              <a:t>, </a:t>
            </a:r>
            <a:r>
              <a:rPr lang="hr-HR" dirty="0" err="1">
                <a:solidFill>
                  <a:srgbClr val="FF0000"/>
                </a:solidFill>
              </a:rPr>
              <a:t>Kinder</a:t>
            </a:r>
            <a:r>
              <a:rPr lang="hr-HR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18448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70C0"/>
                </a:solidFill>
              </a:rPr>
              <a:t>Heute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lernen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wir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die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Tiere</a:t>
            </a:r>
            <a:r>
              <a:rPr lang="hr-HR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0072" y="26369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Haustiere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5010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Tiere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auf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dem </a:t>
            </a:r>
            <a:r>
              <a:rPr lang="hr-H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Lande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43711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C000"/>
                </a:solidFill>
              </a:rPr>
              <a:t>Tiere</a:t>
            </a:r>
            <a:r>
              <a:rPr lang="hr-HR" sz="2400" dirty="0">
                <a:solidFill>
                  <a:srgbClr val="FFC000"/>
                </a:solidFill>
              </a:rPr>
              <a:t> im Zoo</a:t>
            </a:r>
          </a:p>
        </p:txBody>
      </p:sp>
      <p:pic>
        <p:nvPicPr>
          <p:cNvPr id="1027" name="Picture 3" descr="C:\Users\Lenovo\Desktop\ALFA\auf 2 udz\ADP2_UDZ_36_sre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3168235" cy="442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bg2">
                    <a:lumMod val="50000"/>
                  </a:schemeClr>
                </a:solidFill>
              </a:rPr>
              <a:t>Haustiere</a:t>
            </a:r>
            <a:endParaRPr lang="hr-H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Lenovo\Desktop\ALFA\auf 2 udz\ADP2_UDZ_47_dodatak_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2628901" cy="23955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39752" y="31621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der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dirty="0" err="1">
                <a:solidFill>
                  <a:srgbClr val="0070C0"/>
                </a:solidFill>
              </a:rPr>
              <a:t>Hund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19459" name="Picture 3" descr="C:\Users\Lenovo\Desktop\ALFA\auf 2 udz\ADP2_UDZ_47_mac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76672"/>
            <a:ext cx="2474825" cy="32788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2120" y="386104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die</a:t>
            </a: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Katze</a:t>
            </a:r>
            <a:endParaRPr lang="hr-H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60" name="Picture 4" descr="C:\Users\Lenovo\Desktop\ALFA\auf 2 udz\ADP2_UDZ_47_hrca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573016"/>
            <a:ext cx="1774438" cy="12554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9995" y="487021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der </a:t>
            </a:r>
            <a:r>
              <a:rPr lang="hr-H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Hamster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61" name="Picture 5" descr="C:\Users\Lenovo\Desktop\ALFA\auf 2 udz\ADP2_UDZ_47_kornjac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81128"/>
            <a:ext cx="1726773" cy="13973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6136" y="5949280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3">
                    <a:lumMod val="75000"/>
                  </a:schemeClr>
                </a:solidFill>
              </a:rPr>
              <a:t>die</a:t>
            </a:r>
            <a:r>
              <a:rPr lang="hr-HR" sz="2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3">
                    <a:lumMod val="75000"/>
                  </a:schemeClr>
                </a:solidFill>
              </a:rPr>
              <a:t>Schildkröte</a:t>
            </a:r>
            <a:endParaRPr lang="hr-H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462" name="Picture 6" descr="C:\Users\Lenovo\Desktop\ALFA\auf 2 udz\ADP2_UDZ_47_rib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229200"/>
            <a:ext cx="1613917" cy="14361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48691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der </a:t>
            </a:r>
            <a:r>
              <a:rPr lang="hr-HR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Fisch</a:t>
            </a: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63" name="Picture 7" descr="C:\Users\Lenovo\Desktop\ALFA\auf 2 udz\ADP2_UDZ_36_dra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188640"/>
            <a:ext cx="666832" cy="947961"/>
          </a:xfrm>
          <a:prstGeom prst="rect">
            <a:avLst/>
          </a:prstGeom>
          <a:noFill/>
        </p:spPr>
      </p:pic>
      <p:pic>
        <p:nvPicPr>
          <p:cNvPr id="19464" name="Picture 8" descr="C:\Users\Lenovo\Desktop\ALFA\auf 2 udz\ADP2_UDZ_28_trav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5085184"/>
            <a:ext cx="933580" cy="893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Lenovo\Desktop\ALFA\auf 2 udz\ADP2_UDZ_47_z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617218" cy="3546638"/>
          </a:xfrm>
          <a:prstGeom prst="rect">
            <a:avLst/>
          </a:prstGeom>
          <a:noFill/>
        </p:spPr>
      </p:pic>
      <p:pic>
        <p:nvPicPr>
          <p:cNvPr id="20483" name="Picture 3" descr="C:\Users\Lenovo\Desktop\ALFA\auf 2 udz\ADP2_UDZ_47_papig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2695575" cy="4648200"/>
          </a:xfrm>
          <a:prstGeom prst="rect">
            <a:avLst/>
          </a:prstGeom>
          <a:noFill/>
        </p:spPr>
      </p:pic>
      <p:pic>
        <p:nvPicPr>
          <p:cNvPr id="20484" name="Picture 4" descr="C:\Users\Lenovo\Desktop\ALFA\auf 2 udz\ADP2_UDZ_26_je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25144"/>
            <a:ext cx="2018184" cy="1554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8367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der </a:t>
            </a:r>
            <a:r>
              <a:rPr lang="hr-HR" sz="2400" dirty="0" err="1"/>
              <a:t>Hase</a:t>
            </a:r>
            <a:endParaRPr lang="hr-H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580526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der </a:t>
            </a:r>
            <a:r>
              <a:rPr lang="hr-HR" sz="2400" dirty="0" err="1">
                <a:solidFill>
                  <a:srgbClr val="FF0000"/>
                </a:solidFill>
              </a:rPr>
              <a:t>Papagei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3813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der </a:t>
            </a:r>
            <a:r>
              <a:rPr lang="hr-HR" sz="2400" dirty="0" err="1"/>
              <a:t>Igel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Tiere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auf</a:t>
            </a:r>
            <a:r>
              <a:rPr lang="hr-HR" sz="2400" dirty="0">
                <a:solidFill>
                  <a:srgbClr val="FF0000"/>
                </a:solidFill>
              </a:rPr>
              <a:t> dem </a:t>
            </a:r>
            <a:r>
              <a:rPr lang="hr-HR" sz="2400" dirty="0" err="1">
                <a:solidFill>
                  <a:srgbClr val="FF0000"/>
                </a:solidFill>
              </a:rPr>
              <a:t>Lande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Lenovo\Desktop\ALFA\auf 2 udz\ADP2_UDZ_36_simpati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0"/>
            <a:ext cx="877670" cy="1171799"/>
          </a:xfrm>
          <a:prstGeom prst="rect">
            <a:avLst/>
          </a:prstGeom>
          <a:noFill/>
        </p:spPr>
      </p:pic>
      <p:pic>
        <p:nvPicPr>
          <p:cNvPr id="2051" name="Picture 3" descr="C:\Users\Lenovo\Desktop\ALFA\auf 2 udz\ADP2_UDZ_48_sta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95691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ALFA\auf 2 udz\ADP2_UDZ_36_dr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88640"/>
            <a:ext cx="616178" cy="8759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306896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die</a:t>
            </a:r>
            <a:r>
              <a:rPr lang="hr-HR" sz="2400" dirty="0"/>
              <a:t> </a:t>
            </a:r>
            <a:r>
              <a:rPr lang="hr-HR" sz="2400" dirty="0" err="1"/>
              <a:t>Ziege</a:t>
            </a:r>
            <a:endParaRPr lang="hr-HR" sz="2400" dirty="0"/>
          </a:p>
        </p:txBody>
      </p:sp>
      <p:pic>
        <p:nvPicPr>
          <p:cNvPr id="3076" name="Picture 4" descr="C:\Users\Lenovo\Desktop\ALFA\auf 2 udz\ADP2_UDZ_48_jar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466567" cy="2376264"/>
          </a:xfrm>
          <a:prstGeom prst="rect">
            <a:avLst/>
          </a:prstGeom>
          <a:noFill/>
        </p:spPr>
      </p:pic>
      <p:pic>
        <p:nvPicPr>
          <p:cNvPr id="3077" name="Picture 5" descr="C:\Users\Lenovo\Desktop\ALFA\auf 2 udz\ADP2_UDZ_48_kon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4242994" cy="469778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4127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das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Pferd</a:t>
            </a: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8" name="Picture 6" descr="C:\Users\Lenovo\Desktop\ALFA\auf 2 udz\ADP2_UDZ_48_pat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365104"/>
            <a:ext cx="1388259" cy="17747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347864" y="573325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die</a:t>
            </a:r>
            <a:r>
              <a:rPr lang="hr-H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Ente</a:t>
            </a:r>
            <a:endParaRPr lang="hr-HR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162880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mäh</a:t>
            </a:r>
            <a:endParaRPr lang="hr-HR" dirty="0"/>
          </a:p>
          <a:p>
            <a:r>
              <a:rPr lang="hr-HR" dirty="0" err="1"/>
              <a:t>mäh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7452320" y="24928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icha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46531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quack</a:t>
            </a: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ALFA\auf 2 udz\ADP2_UDZ_48_kra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782779" cy="37311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22108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die</a:t>
            </a:r>
            <a:r>
              <a:rPr lang="hr-H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Kuh</a:t>
            </a:r>
            <a:endParaRPr lang="hr-H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4208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muh</a:t>
            </a:r>
            <a:r>
              <a:rPr lang="hr-H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hr-H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muh</a:t>
            </a:r>
            <a:endParaRPr lang="hr-H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C:\Users\Lenovo\Desktop\ALFA\auf 2 udz\ADP2_UDZ_48_pil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33056"/>
            <a:ext cx="2331845" cy="20932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pock</a:t>
            </a:r>
            <a:r>
              <a:rPr lang="hr-HR" dirty="0">
                <a:solidFill>
                  <a:srgbClr val="00B050"/>
                </a:solidFill>
              </a:rPr>
              <a:t>, </a:t>
            </a:r>
            <a:r>
              <a:rPr lang="hr-HR" dirty="0" err="1">
                <a:solidFill>
                  <a:srgbClr val="00B050"/>
                </a:solidFill>
              </a:rPr>
              <a:t>pock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60932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das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Küken</a:t>
            </a:r>
            <a:endParaRPr lang="hr-HR" sz="2400" dirty="0">
              <a:solidFill>
                <a:srgbClr val="00B050"/>
              </a:solidFill>
            </a:endParaRPr>
          </a:p>
        </p:txBody>
      </p:sp>
      <p:pic>
        <p:nvPicPr>
          <p:cNvPr id="4100" name="Picture 4" descr="C:\Users\Lenovo\Desktop\ALFA\auf 2 udz\ADP2_UDZ_48_pijevac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9337" y="692696"/>
            <a:ext cx="3014663" cy="29003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40152" y="37890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B0F0"/>
                </a:solidFill>
              </a:rPr>
              <a:t>der </a:t>
            </a:r>
            <a:r>
              <a:rPr lang="hr-HR" sz="2400" dirty="0" err="1">
                <a:solidFill>
                  <a:srgbClr val="00B0F0"/>
                </a:solidFill>
              </a:rPr>
              <a:t>Hahn</a:t>
            </a:r>
            <a:endParaRPr lang="hr-HR" sz="24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F0"/>
                </a:solidFill>
              </a:rPr>
              <a:t>kickericki</a:t>
            </a:r>
            <a:endParaRPr lang="hr-H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ALFA\auf 2 udz\ADP2_UDZ_48_svinj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136485" cy="38518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92080" y="4437112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das</a:t>
            </a:r>
            <a:r>
              <a:rPr lang="hr-HR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sz="24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Schwein</a:t>
            </a:r>
            <a:endParaRPr lang="hr-HR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263691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grunz</a:t>
            </a:r>
            <a:endParaRPr lang="hr-HR" dirty="0"/>
          </a:p>
          <a:p>
            <a:r>
              <a:rPr lang="hr-HR" dirty="0" err="1"/>
              <a:t>grunz</a:t>
            </a:r>
            <a:endParaRPr lang="hr-HR" dirty="0"/>
          </a:p>
        </p:txBody>
      </p:sp>
      <p:sp>
        <p:nvSpPr>
          <p:cNvPr id="5124" name="AutoShape 4" descr="Slikovni rezultat za henn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8" name="Picture 8" descr="Slikovni rezultat za henn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2564904"/>
            <a:ext cx="2372731" cy="26642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3608" y="15567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die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Henne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Tiere</a:t>
            </a:r>
            <a:r>
              <a:rPr lang="hr-HR" sz="2400" b="1" dirty="0">
                <a:solidFill>
                  <a:srgbClr val="FF0000"/>
                </a:solidFill>
              </a:rPr>
              <a:t> im Zoo</a:t>
            </a:r>
          </a:p>
        </p:txBody>
      </p:sp>
      <p:pic>
        <p:nvPicPr>
          <p:cNvPr id="21507" name="Picture 3" descr="C:\Users\Lenovo\Desktop\ALFA\auf 2 udz\ADP2_UDZ_52_lopta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3341" y="0"/>
            <a:ext cx="830659" cy="1044922"/>
          </a:xfrm>
          <a:prstGeom prst="rect">
            <a:avLst/>
          </a:prstGeom>
          <a:noFill/>
        </p:spPr>
      </p:pic>
      <p:pic>
        <p:nvPicPr>
          <p:cNvPr id="21508" name="Picture 4" descr="C:\Users\Lenovo\Desktop\ALFA\Lernen\skripte\majmun.jpg"/>
          <p:cNvPicPr>
            <a:picLocks noChangeAspect="1" noChangeArrowheads="1"/>
          </p:cNvPicPr>
          <p:nvPr/>
        </p:nvPicPr>
        <p:blipFill>
          <a:blip r:embed="rId4" cstate="print"/>
          <a:srcRect t="27141" b="5006"/>
          <a:stretch>
            <a:fillRect/>
          </a:stretch>
        </p:blipFill>
        <p:spPr bwMode="auto">
          <a:xfrm>
            <a:off x="395536" y="764704"/>
            <a:ext cx="2851820" cy="2160240"/>
          </a:xfrm>
          <a:prstGeom prst="rect">
            <a:avLst/>
          </a:prstGeom>
          <a:noFill/>
        </p:spPr>
      </p:pic>
      <p:pic>
        <p:nvPicPr>
          <p:cNvPr id="21509" name="Picture 5" descr="C:\Users\Lenovo\Desktop\ALFA\Lernen\skripte\medo.jpg"/>
          <p:cNvPicPr>
            <a:picLocks noChangeAspect="1" noChangeArrowheads="1"/>
          </p:cNvPicPr>
          <p:nvPr/>
        </p:nvPicPr>
        <p:blipFill>
          <a:blip r:embed="rId5" cstate="print"/>
          <a:srcRect t="13801" b="13729"/>
          <a:stretch>
            <a:fillRect/>
          </a:stretch>
        </p:blipFill>
        <p:spPr bwMode="auto">
          <a:xfrm>
            <a:off x="3347864" y="1340768"/>
            <a:ext cx="5505450" cy="3672408"/>
          </a:xfrm>
          <a:prstGeom prst="rect">
            <a:avLst/>
          </a:prstGeom>
          <a:noFill/>
        </p:spPr>
      </p:pic>
      <p:pic>
        <p:nvPicPr>
          <p:cNvPr id="21510" name="Picture 6" descr="C:\Users\Lenovo\Desktop\ALFA\Lernen\skripte\zmij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2924925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29249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4">
                    <a:lumMod val="75000"/>
                  </a:schemeClr>
                </a:solidFill>
              </a:rPr>
              <a:t>der </a:t>
            </a:r>
            <a:r>
              <a:rPr lang="hr-HR" sz="2400" dirty="0" err="1">
                <a:solidFill>
                  <a:schemeClr val="accent4">
                    <a:lumMod val="75000"/>
                  </a:schemeClr>
                </a:solidFill>
              </a:rPr>
              <a:t>Affe</a:t>
            </a:r>
            <a:endParaRPr lang="hr-H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1571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hr-HR" sz="2400" dirty="0" err="1">
                <a:solidFill>
                  <a:schemeClr val="accent2">
                    <a:lumMod val="75000"/>
                  </a:schemeClr>
                </a:solidFill>
              </a:rPr>
              <a:t>Bär</a:t>
            </a:r>
            <a:endParaRPr lang="hr-H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580526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die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Schlange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</TotalTime>
  <Words>172</Words>
  <Application>Microsoft Office PowerPoint</Application>
  <PresentationFormat>Prikaz na zaslonu (4:3)</PresentationFormat>
  <Paragraphs>57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Calibri</vt:lpstr>
      <vt:lpstr>Lucida Sans Unicode</vt:lpstr>
      <vt:lpstr>Verdana</vt:lpstr>
      <vt:lpstr>Wingdings 2</vt:lpstr>
      <vt:lpstr>Wingdings 3</vt:lpstr>
      <vt:lpstr>Concourse</vt:lpstr>
      <vt:lpstr>Tiere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Tiere</dc:title>
  <dc:creator>Lenovo</dc:creator>
  <cp:lastModifiedBy>Sandra Pintarić</cp:lastModifiedBy>
  <cp:revision>12</cp:revision>
  <dcterms:created xsi:type="dcterms:W3CDTF">2020-03-21T13:30:32Z</dcterms:created>
  <dcterms:modified xsi:type="dcterms:W3CDTF">2020-03-31T15:16:50Z</dcterms:modified>
</cp:coreProperties>
</file>