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3FE2623-7464-4155-9E79-9EC63AD92787}" type="datetimeFigureOut">
              <a:rPr lang="hr-HR" smtClean="0"/>
              <a:t>22.3.2020.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9899594-8166-40D3-B854-E83491F34A3B}" type="slidenum">
              <a:rPr lang="hr-HR" smtClean="0"/>
              <a:t>‹#›</a:t>
            </a:fld>
            <a:endParaRPr lang="hr-H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kannst</a:t>
            </a:r>
            <a:r>
              <a:rPr lang="hr-HR" dirty="0" smtClean="0"/>
              <a:t> </a:t>
            </a:r>
            <a:r>
              <a:rPr lang="hr-HR" dirty="0" err="1" smtClean="0"/>
              <a:t>du</a:t>
            </a:r>
            <a:r>
              <a:rPr lang="hr-HR" dirty="0" smtClean="0"/>
              <a:t>?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573934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91680" y="544522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Kannst</a:t>
            </a:r>
            <a:r>
              <a:rPr lang="hr-HR" sz="2400" dirty="0" smtClean="0"/>
              <a:t> </a:t>
            </a:r>
            <a:r>
              <a:rPr lang="hr-HR" sz="2400" dirty="0" err="1" smtClean="0"/>
              <a:t>du</a:t>
            </a:r>
            <a:r>
              <a:rPr lang="hr-HR" sz="2400" dirty="0" smtClean="0"/>
              <a:t> </a:t>
            </a:r>
            <a:r>
              <a:rPr lang="hr-HR" sz="2400" dirty="0" err="1" smtClean="0"/>
              <a:t>Ski</a:t>
            </a:r>
            <a:r>
              <a:rPr lang="hr-HR" sz="2400" dirty="0" smtClean="0"/>
              <a:t> </a:t>
            </a:r>
            <a:r>
              <a:rPr lang="hr-HR" sz="2400" dirty="0" err="1" smtClean="0"/>
              <a:t>fahren</a:t>
            </a:r>
            <a:r>
              <a:rPr lang="hr-HR" sz="2400" dirty="0" smtClean="0"/>
              <a:t>?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83768" y="587727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Ja, </a:t>
            </a:r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Ski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fahren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880" y="630932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Nein</a:t>
            </a:r>
            <a:r>
              <a:rPr lang="hr-HR" sz="2400" dirty="0" smtClean="0">
                <a:solidFill>
                  <a:srgbClr val="FF0000"/>
                </a:solidFill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</a:rPr>
              <a:t>ich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kann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nicht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Ski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fahren</a:t>
            </a:r>
            <a:r>
              <a:rPr lang="hr-HR" sz="2400" dirty="0" smtClean="0">
                <a:solidFill>
                  <a:srgbClr val="FF0000"/>
                </a:solidFill>
              </a:rPr>
              <a:t>.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908720"/>
            <a:ext cx="5918192" cy="42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5373216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>
                <a:solidFill>
                  <a:srgbClr val="00B050"/>
                </a:solidFill>
              </a:rPr>
              <a:t>r</a:t>
            </a:r>
            <a:r>
              <a:rPr lang="hr-HR" sz="2400" dirty="0" err="1" smtClean="0">
                <a:solidFill>
                  <a:srgbClr val="00B050"/>
                </a:solidFill>
              </a:rPr>
              <a:t>utschen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3428" y="1001070"/>
            <a:ext cx="4207419" cy="45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5733256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turnen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052736"/>
            <a:ext cx="5332631" cy="367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736" y="5157192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Kannst</a:t>
            </a:r>
            <a:r>
              <a:rPr lang="hr-HR" sz="2400" dirty="0" smtClean="0"/>
              <a:t> </a:t>
            </a:r>
            <a:r>
              <a:rPr lang="hr-HR" sz="2400" dirty="0" err="1" smtClean="0"/>
              <a:t>du</a:t>
            </a:r>
            <a:r>
              <a:rPr lang="hr-HR" sz="2400" dirty="0" smtClean="0"/>
              <a:t> </a:t>
            </a:r>
            <a:r>
              <a:rPr lang="hr-HR" sz="2400" dirty="0" err="1" smtClean="0"/>
              <a:t>Tennis</a:t>
            </a:r>
            <a:r>
              <a:rPr lang="hr-HR" sz="2400" dirty="0" smtClean="0"/>
              <a:t> </a:t>
            </a:r>
            <a:r>
              <a:rPr lang="hr-HR" sz="2400" dirty="0" err="1" smtClean="0"/>
              <a:t>spielen</a:t>
            </a:r>
            <a:r>
              <a:rPr lang="hr-HR" sz="2400" dirty="0" smtClean="0"/>
              <a:t>?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5589240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Ja, </a:t>
            </a:r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Tennis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spielen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1760" y="60932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Nein</a:t>
            </a:r>
            <a:r>
              <a:rPr lang="hr-HR" sz="2400" dirty="0" smtClean="0">
                <a:solidFill>
                  <a:srgbClr val="FF0000"/>
                </a:solidFill>
              </a:rPr>
              <a:t>, </a:t>
            </a:r>
            <a:r>
              <a:rPr lang="hr-HR" sz="2400" dirty="0" err="1" smtClean="0">
                <a:solidFill>
                  <a:srgbClr val="FF0000"/>
                </a:solidFill>
              </a:rPr>
              <a:t>ich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kann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nicht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Tennis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spielen</a:t>
            </a:r>
            <a:r>
              <a:rPr lang="hr-HR" sz="2400" dirty="0" smtClean="0">
                <a:solidFill>
                  <a:srgbClr val="FF0000"/>
                </a:solidFill>
              </a:rPr>
              <a:t>. 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305201" y="951904"/>
            <a:ext cx="4871436" cy="4514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5949280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Schlitten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fahren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980728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solidFill>
                  <a:srgbClr val="00B050"/>
                </a:solidFill>
              </a:rPr>
              <a:t>Ich</a:t>
            </a:r>
            <a:r>
              <a:rPr lang="hr-HR" sz="2800" b="1" dirty="0" smtClean="0">
                <a:solidFill>
                  <a:srgbClr val="00B050"/>
                </a:solidFill>
              </a:rPr>
              <a:t> </a:t>
            </a:r>
            <a:r>
              <a:rPr lang="hr-HR" sz="2800" b="1" dirty="0" err="1" smtClean="0">
                <a:solidFill>
                  <a:srgbClr val="00B050"/>
                </a:solidFill>
              </a:rPr>
              <a:t>kann</a:t>
            </a:r>
            <a:r>
              <a:rPr lang="hr-HR" sz="2800" b="1" dirty="0" smtClean="0">
                <a:solidFill>
                  <a:srgbClr val="00B050"/>
                </a:solidFill>
              </a:rPr>
              <a:t> </a:t>
            </a:r>
            <a:r>
              <a:rPr lang="hr-HR" sz="2800" b="1" dirty="0" err="1" smtClean="0">
                <a:solidFill>
                  <a:srgbClr val="00B050"/>
                </a:solidFill>
              </a:rPr>
              <a:t>auch</a:t>
            </a:r>
            <a:endParaRPr lang="hr-HR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177281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schwimmen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2852936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>
                <a:solidFill>
                  <a:srgbClr val="00B050"/>
                </a:solidFill>
              </a:rPr>
              <a:t>g</a:t>
            </a:r>
            <a:r>
              <a:rPr lang="hr-HR" sz="2400" dirty="0" err="1" smtClean="0">
                <a:solidFill>
                  <a:srgbClr val="00B050"/>
                </a:solidFill>
              </a:rPr>
              <a:t>ut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tanzen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1988840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basteln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852936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schön</a:t>
            </a:r>
            <a:r>
              <a:rPr lang="hr-HR" sz="2400" dirty="0" smtClean="0">
                <a:solidFill>
                  <a:srgbClr val="00B050"/>
                </a:solidFill>
              </a:rPr>
              <a:t> malen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933056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 smtClean="0">
                <a:solidFill>
                  <a:srgbClr val="FF0000"/>
                </a:solidFill>
              </a:rPr>
              <a:t>Ich</a:t>
            </a:r>
            <a:r>
              <a:rPr lang="hr-HR" sz="2800" b="1" dirty="0" smtClean="0">
                <a:solidFill>
                  <a:srgbClr val="FF0000"/>
                </a:solidFill>
              </a:rPr>
              <a:t> </a:t>
            </a:r>
            <a:r>
              <a:rPr lang="hr-HR" sz="2800" b="1" dirty="0" err="1" smtClean="0">
                <a:solidFill>
                  <a:srgbClr val="FF0000"/>
                </a:solidFill>
              </a:rPr>
              <a:t>kann</a:t>
            </a:r>
            <a:r>
              <a:rPr lang="hr-HR" sz="2800" b="1" dirty="0" smtClean="0">
                <a:solidFill>
                  <a:srgbClr val="FF0000"/>
                </a:solidFill>
              </a:rPr>
              <a:t> </a:t>
            </a:r>
            <a:r>
              <a:rPr lang="hr-HR" sz="2800" b="1" dirty="0" err="1" smtClean="0">
                <a:solidFill>
                  <a:srgbClr val="FF0000"/>
                </a:solidFill>
              </a:rPr>
              <a:t>nicht</a:t>
            </a:r>
            <a:endParaRPr lang="hr-HR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3648" y="472514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ein</a:t>
            </a:r>
            <a:r>
              <a:rPr lang="hr-HR" sz="2400" dirty="0" smtClean="0">
                <a:solidFill>
                  <a:srgbClr val="FF0000"/>
                </a:solidFill>
              </a:rPr>
              <a:t> Auto </a:t>
            </a:r>
            <a:r>
              <a:rPr lang="hr-HR" sz="2400" dirty="0" err="1" smtClean="0">
                <a:solidFill>
                  <a:srgbClr val="FF0000"/>
                </a:solidFill>
              </a:rPr>
              <a:t>reparieren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29309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kochen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90872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gut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rechnen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2048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singen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558924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Schlitten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fahren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14338" name="Picture 2" descr="C:\Users\Lenovo\Desktop\ALFA\str7-smjeskic-sret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052736"/>
            <a:ext cx="715392" cy="715392"/>
          </a:xfrm>
          <a:prstGeom prst="rect">
            <a:avLst/>
          </a:prstGeom>
          <a:noFill/>
        </p:spPr>
      </p:pic>
      <p:pic>
        <p:nvPicPr>
          <p:cNvPr id="14339" name="Picture 3" descr="C:\Users\Lenovo\Desktop\ALFA\str7-smjeskic-tuza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5157192"/>
            <a:ext cx="787400" cy="78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Was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kannst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du</a:t>
            </a:r>
            <a:r>
              <a:rPr lang="hr-HR" sz="24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1720" y="184482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…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335699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Was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kannst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du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nicht</a:t>
            </a:r>
            <a:r>
              <a:rPr lang="hr-HR" sz="2400" dirty="0" smtClean="0">
                <a:solidFill>
                  <a:srgbClr val="FF0000"/>
                </a:solidFill>
              </a:rPr>
              <a:t>?</a:t>
            </a:r>
            <a:endParaRPr lang="hr-HR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3728" y="429309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Ich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kann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nicht</a:t>
            </a:r>
            <a:r>
              <a:rPr lang="hr-HR" sz="2400" dirty="0" smtClean="0">
                <a:solidFill>
                  <a:srgbClr val="FF0000"/>
                </a:solidFill>
              </a:rPr>
              <a:t> …</a:t>
            </a:r>
            <a:endParaRPr lang="hr-HR" sz="2400" dirty="0">
              <a:solidFill>
                <a:srgbClr val="FF0000"/>
              </a:solidFill>
            </a:endParaRPr>
          </a:p>
        </p:txBody>
      </p:sp>
      <p:pic>
        <p:nvPicPr>
          <p:cNvPr id="15362" name="Picture 2" descr="C:\Users\Lenovo\Desktop\ALFA\str26_duh_tor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836712"/>
            <a:ext cx="3687461" cy="50060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91880" y="594928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err="1" smtClean="0"/>
              <a:t>Tschüs</a:t>
            </a:r>
            <a:endParaRPr lang="hr-HR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40338" y="1900021"/>
            <a:ext cx="4536504" cy="284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27984" y="155679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Kannst</a:t>
            </a:r>
            <a:r>
              <a:rPr lang="hr-HR" sz="2400" dirty="0" smtClean="0"/>
              <a:t> </a:t>
            </a:r>
            <a:r>
              <a:rPr lang="hr-HR" sz="2400" dirty="0" err="1" smtClean="0"/>
              <a:t>du</a:t>
            </a:r>
            <a:r>
              <a:rPr lang="hr-HR" sz="2400" dirty="0" smtClean="0"/>
              <a:t> </a:t>
            </a:r>
            <a:r>
              <a:rPr lang="hr-HR" sz="2400" dirty="0" err="1" smtClean="0"/>
              <a:t>lesen</a:t>
            </a:r>
            <a:r>
              <a:rPr lang="hr-HR" sz="2400" dirty="0" smtClean="0"/>
              <a:t>?</a:t>
            </a:r>
            <a:endParaRPr lang="hr-HR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278092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solidFill>
                  <a:srgbClr val="00B050"/>
                </a:solidFill>
              </a:rPr>
              <a:t>Ja, </a:t>
            </a:r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lesen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95643" y="1160741"/>
            <a:ext cx="5119614" cy="461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11760" y="6093296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ein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Osterei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bemalen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052736"/>
            <a:ext cx="6190097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5157192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Fußball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spielen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566124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/>
              <a:t>Kannst</a:t>
            </a:r>
            <a:r>
              <a:rPr lang="hr-HR" sz="2400" dirty="0" smtClean="0"/>
              <a:t> </a:t>
            </a:r>
            <a:r>
              <a:rPr lang="hr-HR" sz="2400" dirty="0" err="1" smtClean="0"/>
              <a:t>du</a:t>
            </a:r>
            <a:r>
              <a:rPr lang="hr-HR" sz="2400" dirty="0" smtClean="0"/>
              <a:t> </a:t>
            </a:r>
            <a:r>
              <a:rPr lang="hr-HR" sz="2400" dirty="0" err="1" smtClean="0"/>
              <a:t>auch</a:t>
            </a:r>
            <a:r>
              <a:rPr lang="hr-HR" sz="2400" dirty="0" smtClean="0"/>
              <a:t> </a:t>
            </a:r>
            <a:r>
              <a:rPr lang="hr-HR" sz="2400" dirty="0" err="1" smtClean="0"/>
              <a:t>Fußball</a:t>
            </a:r>
            <a:r>
              <a:rPr lang="hr-HR" sz="2400" dirty="0" smtClean="0"/>
              <a:t> </a:t>
            </a:r>
            <a:r>
              <a:rPr lang="hr-HR" sz="2400" dirty="0" err="1" smtClean="0"/>
              <a:t>spielen</a:t>
            </a:r>
            <a:r>
              <a:rPr lang="hr-HR" sz="2400" dirty="0" smtClean="0"/>
              <a:t>?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86087" y="1814312"/>
            <a:ext cx="4680520" cy="315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4048" y="285293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Ball </a:t>
            </a:r>
            <a:r>
              <a:rPr lang="hr-HR" sz="2400" dirty="0" err="1" smtClean="0">
                <a:solidFill>
                  <a:srgbClr val="00B050"/>
                </a:solidFill>
              </a:rPr>
              <a:t>spielen</a:t>
            </a:r>
            <a:r>
              <a:rPr lang="hr-HR" dirty="0" smtClean="0"/>
              <a:t>. 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14388" y="614594"/>
            <a:ext cx="3498997" cy="403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27784" y="458112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Das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Gespenst</a:t>
            </a:r>
            <a:r>
              <a:rPr lang="hr-HR" sz="2400" dirty="0" smtClean="0">
                <a:solidFill>
                  <a:srgbClr val="00B050"/>
                </a:solidFill>
              </a:rPr>
              <a:t> Ernest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fliegen</a:t>
            </a:r>
            <a:r>
              <a:rPr lang="hr-HR" sz="2400" dirty="0" smtClean="0">
                <a:solidFill>
                  <a:srgbClr val="00B050"/>
                </a:solidFill>
              </a:rPr>
              <a:t>.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301208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FF0000"/>
                </a:solidFill>
              </a:rPr>
              <a:t>Ich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kann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nicht</a:t>
            </a:r>
            <a:r>
              <a:rPr lang="hr-HR" sz="2400" dirty="0" smtClean="0">
                <a:solidFill>
                  <a:srgbClr val="FF0000"/>
                </a:solidFill>
              </a:rPr>
              <a:t> </a:t>
            </a:r>
            <a:r>
              <a:rPr lang="hr-HR" sz="2400" dirty="0" err="1" smtClean="0">
                <a:solidFill>
                  <a:srgbClr val="FF0000"/>
                </a:solidFill>
              </a:rPr>
              <a:t>fliegen</a:t>
            </a:r>
            <a:r>
              <a:rPr lang="hr-HR" sz="2400" dirty="0" smtClean="0">
                <a:solidFill>
                  <a:srgbClr val="FF0000"/>
                </a:solidFill>
              </a:rPr>
              <a:t>. </a:t>
            </a:r>
            <a:endParaRPr lang="hr-H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233482" y="1150894"/>
            <a:ext cx="3822018" cy="362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59832" y="522920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schaukeln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385571" y="422741"/>
            <a:ext cx="4869811" cy="56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59632" y="580526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Das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Gespenst</a:t>
            </a:r>
            <a:r>
              <a:rPr lang="hr-HR" sz="2400" dirty="0" smtClean="0">
                <a:solidFill>
                  <a:srgbClr val="00B050"/>
                </a:solidFill>
              </a:rPr>
              <a:t> Ernest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auf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einen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Baum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klettern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630932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auch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auf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einen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Baum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klettern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04208" y="928240"/>
            <a:ext cx="4464496" cy="442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483768" y="55892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 smtClean="0">
                <a:solidFill>
                  <a:srgbClr val="00B050"/>
                </a:solidFill>
              </a:rPr>
              <a:t>Ich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kann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hoch</a:t>
            </a:r>
            <a:r>
              <a:rPr lang="hr-HR" sz="2400" dirty="0" smtClean="0">
                <a:solidFill>
                  <a:srgbClr val="00B050"/>
                </a:solidFill>
              </a:rPr>
              <a:t> </a:t>
            </a:r>
            <a:r>
              <a:rPr lang="hr-HR" sz="2400" dirty="0" err="1" smtClean="0">
                <a:solidFill>
                  <a:srgbClr val="00B050"/>
                </a:solidFill>
              </a:rPr>
              <a:t>springen</a:t>
            </a:r>
            <a:r>
              <a:rPr lang="hr-HR" sz="2400" dirty="0" smtClean="0">
                <a:solidFill>
                  <a:srgbClr val="00B050"/>
                </a:solidFill>
              </a:rPr>
              <a:t>. </a:t>
            </a:r>
            <a:endParaRPr lang="hr-HR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53</TotalTime>
  <Words>164</Words>
  <Application>Microsoft Office PowerPoint</Application>
  <PresentationFormat>On-screen Show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Was kannst du?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kannst du? </dc:title>
  <dc:creator>Lenovo</dc:creator>
  <cp:lastModifiedBy>Lenovo</cp:lastModifiedBy>
  <cp:revision>1</cp:revision>
  <dcterms:created xsi:type="dcterms:W3CDTF">2020-03-22T18:11:05Z</dcterms:created>
  <dcterms:modified xsi:type="dcterms:W3CDTF">2020-03-22T19:04:44Z</dcterms:modified>
</cp:coreProperties>
</file>