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950073-BE80-4EE9-8D21-F1AA6AF3995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CA33B5-2852-48FE-8267-A73FD9BDF67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639ca3b033854daab4cd1fd399d34b2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können</a:t>
            </a:r>
            <a:r>
              <a:rPr lang="hr-HR" dirty="0"/>
              <a:t> 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Tiere</a:t>
            </a:r>
            <a:r>
              <a:rPr lang="hr-HR" dirty="0"/>
              <a:t>?</a:t>
            </a:r>
          </a:p>
        </p:txBody>
      </p:sp>
      <p:sp>
        <p:nvSpPr>
          <p:cNvPr id="4" name="TekstniOkvir 3">
            <a:hlinkClick r:id="rId2"/>
            <a:extLst>
              <a:ext uri="{FF2B5EF4-FFF2-40B4-BE49-F238E27FC236}">
                <a16:creationId xmlns:a16="http://schemas.microsoft.com/office/drawing/2014/main" id="{C340F775-AFDC-4A60-8756-0B481B28F2E0}"/>
              </a:ext>
            </a:extLst>
          </p:cNvPr>
          <p:cNvSpPr txBox="1"/>
          <p:nvPr/>
        </p:nvSpPr>
        <p:spPr>
          <a:xfrm>
            <a:off x="395536" y="34004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Upute i objašnjenja nalaze se u video na </a:t>
            </a:r>
            <a:r>
              <a:rPr lang="hr-HR" dirty="0">
                <a:hlinkClick r:id="rId2"/>
              </a:rPr>
              <a:t>https://www.loom.com/share/639ca3b033854daab4cd1fd399d34b2f</a:t>
            </a:r>
            <a:r>
              <a:rPr lang="hr-HR" dirty="0"/>
              <a:t>  </a:t>
            </a:r>
          </a:p>
          <a:p>
            <a:endParaRPr lang="hr-HR" dirty="0"/>
          </a:p>
          <a:p>
            <a:r>
              <a:rPr lang="hr-HR" dirty="0"/>
              <a:t>Šifra je:  </a:t>
            </a:r>
            <a:r>
              <a:rPr lang="hr-HR" sz="2400" b="1" dirty="0"/>
              <a:t>2.r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ALFA\auf 2 udz\ADP2_UDZ_48_pa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4091900" cy="5231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11967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Ente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22768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Ente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gut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schwimmen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3573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Ente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7971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Ente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klettern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ALFA\Lernen\skripte\krokod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5803977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das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Krokodil?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9087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Das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Krokodil </a:t>
            </a:r>
            <a:r>
              <a:rPr lang="hr-H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gut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schwimmen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45091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das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Krokodil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54452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Das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Krokodil </a:t>
            </a:r>
            <a:r>
              <a:rPr lang="hr-H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laufen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Antworte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dein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Heft</a:t>
            </a:r>
            <a:r>
              <a:rPr lang="hr-HR" dirty="0">
                <a:latin typeface="Arial" pitchFamily="34" charset="0"/>
                <a:cs typeface="Arial" pitchFamily="34" charset="0"/>
              </a:rPr>
              <a:t>. Odgovori u svoju bilježnicu. </a:t>
            </a:r>
          </a:p>
        </p:txBody>
      </p:sp>
      <p:pic>
        <p:nvPicPr>
          <p:cNvPr id="11266" name="Picture 2" descr="C:\Users\Lenovo\Desktop\ALFA\auf 2 udz\ADP2_UDZ_19_zeb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529486" cy="792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das</a:t>
            </a:r>
            <a:r>
              <a:rPr lang="hr-HR" dirty="0">
                <a:latin typeface="Arial" pitchFamily="34" charset="0"/>
                <a:cs typeface="Arial" pitchFamily="34" charset="0"/>
              </a:rPr>
              <a:t>          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0608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latin typeface="Arial" pitchFamily="34" charset="0"/>
                <a:cs typeface="Arial" pitchFamily="34" charset="0"/>
              </a:rPr>
              <a:t> der               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nicht</a:t>
            </a:r>
            <a:r>
              <a:rPr lang="hr-HR" dirty="0">
                <a:latin typeface="Arial" pitchFamily="34" charset="0"/>
                <a:cs typeface="Arial" pitchFamily="34" charset="0"/>
              </a:rPr>
              <a:t> ? </a:t>
            </a:r>
          </a:p>
        </p:txBody>
      </p:sp>
      <p:pic>
        <p:nvPicPr>
          <p:cNvPr id="11267" name="Picture 3" descr="C:\Users\Lenovo\Desktop\ALFA\auf 2 udz\ADP2_UDZ_26_je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794048" cy="6117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306896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latin typeface="Arial" pitchFamily="34" charset="0"/>
                <a:cs typeface="Arial" pitchFamily="34" charset="0"/>
              </a:rPr>
              <a:t> der                   ? </a:t>
            </a:r>
          </a:p>
        </p:txBody>
      </p:sp>
      <p:pic>
        <p:nvPicPr>
          <p:cNvPr id="11268" name="Picture 4" descr="C:\Users\Lenovo\Desktop\ALFA\Lernen\skripte\me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780928"/>
            <a:ext cx="951895" cy="8761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43608" y="38610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latin typeface="Arial" pitchFamily="34" charset="0"/>
                <a:cs typeface="Arial" pitchFamily="34" charset="0"/>
              </a:rPr>
              <a:t>  der                       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nicht</a:t>
            </a:r>
            <a:r>
              <a:rPr lang="hr-HR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pic>
        <p:nvPicPr>
          <p:cNvPr id="11269" name="Picture 5" descr="C:\Users\Lenovo\Desktop\ALFA\Lernen\skripte\sl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645024"/>
            <a:ext cx="1173793" cy="9295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43608" y="47251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latin typeface="Arial" pitchFamily="34" charset="0"/>
                <a:cs typeface="Arial" pitchFamily="34" charset="0"/>
              </a:rPr>
              <a:t>                    ?   </a:t>
            </a:r>
          </a:p>
        </p:txBody>
      </p:sp>
      <p:pic>
        <p:nvPicPr>
          <p:cNvPr id="11270" name="Picture 6" descr="C:\Users\Lenovo\Desktop\ALFA\Lernen\skripte\žiraf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09120"/>
            <a:ext cx="592907" cy="10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6881" y="97335"/>
            <a:ext cx="1728193" cy="23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564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fliegen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63769" y="388759"/>
            <a:ext cx="2175063" cy="22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klettern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90791" y="630089"/>
            <a:ext cx="2338483" cy="20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32240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springen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706630" y="3486058"/>
            <a:ext cx="2160240" cy="219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39752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laufen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 descr="C:\Users\Lenovo\Desktop\ALFA\auf 2 udz\ADP2_UDZ_58_samo slojevi_0017_ADP2_UDZ_58_plivanje.png.tif"/>
          <p:cNvPicPr>
            <a:picLocks noChangeAspect="1" noChangeArrowheads="1"/>
          </p:cNvPicPr>
          <p:nvPr/>
        </p:nvPicPr>
        <p:blipFill>
          <a:blip r:embed="rId6" cstate="print"/>
          <a:srcRect l="16193" r="55231" b="79622"/>
          <a:stretch>
            <a:fillRect/>
          </a:stretch>
        </p:blipFill>
        <p:spPr bwMode="auto">
          <a:xfrm>
            <a:off x="5148064" y="3717032"/>
            <a:ext cx="2160240" cy="19442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Arial" pitchFamily="34" charset="0"/>
                <a:cs typeface="Arial" pitchFamily="34" charset="0"/>
              </a:rPr>
              <a:t>schwimmen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ALFA\auf 2 udz\ADP2_UDZ_50_ri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500918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8691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Fisch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schwimmen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55892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Fisch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laufen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ALFA\auf 2 udz\ADP2_UDZ_50_tig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45384" cy="48000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537321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Tiger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schnell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laufen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59492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Tiger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fliegen</a:t>
            </a:r>
            <a:r>
              <a:rPr lang="hr-H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ALFA\auf 2 udz\ADP2_UDZ_50_z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64385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55892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Hase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gut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springen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laufen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ALFA\auf 2 udz\ADP2_UDZ_50_majm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69604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57332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Affe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gut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klettern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springen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ALFA\auf 2 udz\ADP2_UDZ_50_zm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65562" cy="50354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55172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Schlange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klettern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schwimmen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springen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60212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Schlange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laufen</a:t>
            </a:r>
            <a:r>
              <a:rPr lang="hr-H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ALFA\auf 2 udz\ADP2_UDZ_50_pt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8273897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58052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Der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Vogel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gut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fliegen</a:t>
            </a:r>
            <a:r>
              <a:rPr lang="hr-HR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ALFA\auf 2 udz\ADP2_UDZ_48_kra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512814" cy="44512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53732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Kuh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hoch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springen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6021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Die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Kuh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kann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fliegen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klettern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</TotalTime>
  <Words>188</Words>
  <Application>Microsoft Office PowerPoint</Application>
  <PresentationFormat>Prikaz na zaslonu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Perpetua</vt:lpstr>
      <vt:lpstr>Wingdings 2</vt:lpstr>
      <vt:lpstr>Equity</vt:lpstr>
      <vt:lpstr>Was können die Tiere?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können die Tiere?</dc:title>
  <dc:creator>Lenovo</dc:creator>
  <cp:lastModifiedBy>Sandra Pintarić</cp:lastModifiedBy>
  <cp:revision>2</cp:revision>
  <dcterms:created xsi:type="dcterms:W3CDTF">2020-03-25T11:25:18Z</dcterms:created>
  <dcterms:modified xsi:type="dcterms:W3CDTF">2020-04-15T12:18:16Z</dcterms:modified>
</cp:coreProperties>
</file>