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5A3F45-02EF-42AF-BB37-0CE8270F1283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3BCB0C-B5FA-4A35-A590-F4B5EC890F85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42943367a7254dfcab288e076503195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trägt</a:t>
            </a:r>
            <a:r>
              <a:rPr lang="hr-HR" dirty="0"/>
              <a:t> </a:t>
            </a:r>
            <a:r>
              <a:rPr lang="hr-HR" dirty="0" err="1"/>
              <a:t>Gabi</a:t>
            </a:r>
            <a:r>
              <a:rPr lang="hr-HR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sz="2800" dirty="0"/>
              <a:t>Na ovoj poveznici </a:t>
            </a:r>
            <a:r>
              <a:rPr lang="hr-HR" sz="2800" dirty="0">
                <a:hlinkClick r:id="rId2"/>
              </a:rPr>
              <a:t>https://www.loom.com/share/42943367a7254dfcab288e0765031950</a:t>
            </a:r>
            <a:r>
              <a:rPr lang="hr-HR" sz="2800" dirty="0"/>
              <a:t> </a:t>
            </a:r>
            <a:r>
              <a:rPr lang="hr-HR" dirty="0"/>
              <a:t>ćete poslušati lekciju „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trägt</a:t>
            </a:r>
            <a:r>
              <a:rPr lang="hr-HR" dirty="0"/>
              <a:t> </a:t>
            </a:r>
            <a:r>
              <a:rPr lang="hr-HR" dirty="0" err="1"/>
              <a:t>Gabi</a:t>
            </a:r>
            <a:r>
              <a:rPr lang="hr-HR" dirty="0"/>
              <a:t>”</a:t>
            </a:r>
          </a:p>
          <a:p>
            <a:pPr algn="l"/>
            <a:r>
              <a:rPr lang="hr-HR" dirty="0"/>
              <a:t>Kada uđete na stranicu, tražiti će vas password (šifru), upišite: </a:t>
            </a:r>
            <a:r>
              <a:rPr lang="hr-HR" sz="4400" b="1" dirty="0">
                <a:solidFill>
                  <a:srgbClr val="FFFF00"/>
                </a:solidFill>
              </a:rPr>
              <a:t>3.r</a:t>
            </a:r>
          </a:p>
          <a:p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Rock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Mantel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Sportanzug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Regenmantel</a:t>
            </a:r>
            <a:endParaRPr lang="hr-HR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03648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9632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648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37170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einen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69269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Hose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Mütze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Jacke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Badehose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39952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11960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1920" y="32849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eine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12474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Hemd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T-</a:t>
            </a:r>
            <a:r>
              <a:rPr lang="hr-HR" dirty="0" err="1">
                <a:solidFill>
                  <a:srgbClr val="00B050"/>
                </a:solidFill>
              </a:rPr>
              <a:t>Shirt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Unterhemd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Hemd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68144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2120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68144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8104" y="37170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ein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83671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Schuhe</a:t>
            </a:r>
            <a:endParaRPr lang="hr-HR" dirty="0">
              <a:solidFill>
                <a:srgbClr val="7030A0"/>
              </a:solidFill>
            </a:endParaRPr>
          </a:p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Stiefel</a:t>
            </a:r>
            <a:endParaRPr lang="hr-HR" dirty="0">
              <a:solidFill>
                <a:srgbClr val="7030A0"/>
              </a:solidFill>
            </a:endParaRPr>
          </a:p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Socken</a:t>
            </a:r>
            <a:endParaRPr lang="hr-HR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812360" y="18448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6296" y="23488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(množina</a:t>
            </a:r>
            <a:r>
              <a:rPr lang="hr-HR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6336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__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75656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15616" y="472514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keinen</a:t>
            </a:r>
            <a:endParaRPr lang="hr-HR" sz="2400" dirty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812360" y="32129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11960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07904" y="4509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keine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868144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36096" y="47971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kein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312" y="4725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</a:rPr>
              <a:t>keine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58772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Ich</a:t>
            </a:r>
            <a:r>
              <a:rPr lang="hr-HR" dirty="0"/>
              <a:t> </a:t>
            </a:r>
            <a:r>
              <a:rPr lang="hr-HR" sz="2400" dirty="0" err="1">
                <a:solidFill>
                  <a:srgbClr val="FF0000"/>
                </a:solidFill>
              </a:rPr>
              <a:t>trage</a:t>
            </a:r>
            <a:r>
              <a:rPr lang="hr-HR" dirty="0"/>
              <a:t> ….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6016" y="58772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Gabi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FF0000"/>
                </a:solidFill>
              </a:rPr>
              <a:t>trägt</a:t>
            </a:r>
            <a:r>
              <a:rPr lang="hr-HR" sz="2400" dirty="0"/>
              <a:t> …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115616" y="4581128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259632" y="4509120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79912" y="4365104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851920" y="4365104"/>
            <a:ext cx="64807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80112" y="4653136"/>
            <a:ext cx="50405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652120" y="4653136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80312" y="4581128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524328" y="4509120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2" grpId="0"/>
      <p:bldP spid="15" grpId="0"/>
      <p:bldP spid="16" grpId="0"/>
      <p:bldP spid="19" grpId="0"/>
      <p:bldP spid="22" grpId="0"/>
      <p:bldP spid="23" grpId="0"/>
      <p:bldP spid="26" grpId="0"/>
      <p:bldP spid="31" grpId="0"/>
      <p:bldP spid="34" grpId="0"/>
      <p:bldP spid="46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ALFA\str7_Gab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837334" cy="55729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05273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Was</a:t>
            </a:r>
            <a:r>
              <a:rPr lang="hr-HR" sz="2000" dirty="0"/>
              <a:t> </a:t>
            </a:r>
            <a:r>
              <a:rPr lang="hr-HR" sz="2000" dirty="0" err="1"/>
              <a:t>trägt</a:t>
            </a:r>
            <a:r>
              <a:rPr lang="hr-HR" sz="2000" dirty="0"/>
              <a:t> </a:t>
            </a:r>
            <a:r>
              <a:rPr lang="hr-HR" sz="2000" dirty="0" err="1"/>
              <a:t>Gabi</a:t>
            </a:r>
            <a:r>
              <a:rPr lang="hr-HR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2768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Gabi</a:t>
            </a:r>
            <a:r>
              <a:rPr lang="hr-HR" sz="2000" dirty="0"/>
              <a:t> </a:t>
            </a:r>
            <a:r>
              <a:rPr lang="hr-HR" sz="2000" dirty="0" err="1"/>
              <a:t>trägt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FF0000"/>
                </a:solidFill>
              </a:rPr>
              <a:t>eine</a:t>
            </a:r>
            <a:r>
              <a:rPr lang="hr-HR" sz="2000" dirty="0"/>
              <a:t> </a:t>
            </a:r>
            <a:r>
              <a:rPr lang="hr-HR" sz="2000" dirty="0" err="1"/>
              <a:t>Hose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00B050"/>
                </a:solidFill>
              </a:rPr>
              <a:t>ein</a:t>
            </a:r>
            <a:r>
              <a:rPr lang="hr-HR" sz="2000" dirty="0"/>
              <a:t> T-</a:t>
            </a:r>
            <a:r>
              <a:rPr lang="hr-HR" sz="2000" dirty="0" err="1"/>
              <a:t>Shirt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eine</a:t>
            </a:r>
            <a:r>
              <a:rPr lang="hr-HR" sz="2000" dirty="0"/>
              <a:t> </a:t>
            </a:r>
            <a:r>
              <a:rPr lang="hr-HR" sz="2000" dirty="0" err="1"/>
              <a:t>Tasche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Turnschuhe</a:t>
            </a:r>
            <a:r>
              <a:rPr lang="hr-HR" sz="20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37890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Gabi</a:t>
            </a:r>
            <a:r>
              <a:rPr lang="hr-HR" sz="2000" dirty="0"/>
              <a:t> </a:t>
            </a:r>
            <a:r>
              <a:rPr lang="hr-HR" sz="2000" dirty="0" err="1"/>
              <a:t>trägt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70C0"/>
                </a:solidFill>
              </a:rPr>
              <a:t>keinen</a:t>
            </a:r>
            <a:r>
              <a:rPr lang="hr-HR" sz="2000" dirty="0"/>
              <a:t> </a:t>
            </a:r>
            <a:r>
              <a:rPr lang="hr-HR" sz="2000" dirty="0" err="1"/>
              <a:t>Rock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00B050"/>
                </a:solidFill>
              </a:rPr>
              <a:t>kein</a:t>
            </a:r>
            <a:r>
              <a:rPr lang="hr-HR" sz="2000" dirty="0"/>
              <a:t> </a:t>
            </a:r>
            <a:r>
              <a:rPr lang="hr-HR" sz="2000" dirty="0" err="1"/>
              <a:t>Hemd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Mütze</a:t>
            </a:r>
            <a:r>
              <a:rPr lang="hr-H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str7_Pa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2911944" cy="622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Hallo</a:t>
            </a:r>
            <a:r>
              <a:rPr lang="hr-HR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184482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Ich</a:t>
            </a:r>
            <a:r>
              <a:rPr lang="hr-HR" sz="2000" dirty="0"/>
              <a:t> </a:t>
            </a:r>
            <a:r>
              <a:rPr lang="hr-HR" sz="2000" dirty="0" err="1"/>
              <a:t>trage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B050"/>
                </a:solidFill>
              </a:rPr>
              <a:t>ein</a:t>
            </a:r>
            <a:r>
              <a:rPr lang="hr-HR" sz="2000" dirty="0"/>
              <a:t> </a:t>
            </a:r>
            <a:r>
              <a:rPr lang="hr-HR" sz="2000" dirty="0" err="1"/>
              <a:t>Hemd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eine</a:t>
            </a:r>
            <a:r>
              <a:rPr lang="hr-HR" sz="2000" dirty="0"/>
              <a:t> </a:t>
            </a:r>
            <a:r>
              <a:rPr lang="hr-HR" sz="2000" dirty="0" err="1"/>
              <a:t>Hose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eine</a:t>
            </a:r>
            <a:r>
              <a:rPr lang="hr-HR" sz="2000" dirty="0"/>
              <a:t> </a:t>
            </a:r>
            <a:r>
              <a:rPr lang="hr-HR" sz="2000" dirty="0" err="1"/>
              <a:t>Brille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Schuhe</a:t>
            </a:r>
            <a:r>
              <a:rPr lang="hr-HR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34290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Ich</a:t>
            </a:r>
            <a:r>
              <a:rPr lang="hr-HR" sz="2000" dirty="0"/>
              <a:t> </a:t>
            </a:r>
            <a:r>
              <a:rPr lang="hr-HR" sz="2000" dirty="0" err="1"/>
              <a:t>trage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70C0"/>
                </a:solidFill>
              </a:rPr>
              <a:t>keinen</a:t>
            </a:r>
            <a:r>
              <a:rPr lang="hr-HR" sz="2000" dirty="0"/>
              <a:t> </a:t>
            </a:r>
            <a:r>
              <a:rPr lang="hr-HR" sz="2000" dirty="0" err="1"/>
              <a:t>Sportanzug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Mütze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Stiefel</a:t>
            </a:r>
            <a:r>
              <a:rPr lang="hr-H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LFA\str7_Mark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2976376" cy="6588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15567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Markus</a:t>
            </a:r>
            <a:r>
              <a:rPr lang="hr-HR" sz="2000" dirty="0"/>
              <a:t> </a:t>
            </a:r>
            <a:r>
              <a:rPr lang="hr-HR" sz="2000" dirty="0" err="1"/>
              <a:t>trägt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B050"/>
                </a:solidFill>
              </a:rPr>
              <a:t>ein</a:t>
            </a:r>
            <a:r>
              <a:rPr lang="hr-HR" sz="2000" dirty="0"/>
              <a:t> T-</a:t>
            </a:r>
            <a:r>
              <a:rPr lang="hr-HR" sz="2000" dirty="0" err="1"/>
              <a:t>Shirt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eine</a:t>
            </a:r>
            <a:r>
              <a:rPr lang="hr-HR" sz="2000" dirty="0"/>
              <a:t> </a:t>
            </a:r>
            <a:r>
              <a:rPr lang="hr-HR" sz="2000" dirty="0" err="1"/>
              <a:t>Jeans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Turnschuhe</a:t>
            </a:r>
            <a:r>
              <a:rPr lang="hr-HR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321297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Markus</a:t>
            </a:r>
            <a:r>
              <a:rPr lang="hr-HR" sz="2000" dirty="0"/>
              <a:t> </a:t>
            </a:r>
            <a:r>
              <a:rPr lang="hr-HR" sz="2000" dirty="0" err="1"/>
              <a:t>trägt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Badehose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7030A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Sandalen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Schildmütze</a:t>
            </a:r>
            <a:r>
              <a:rPr lang="hr-H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str7_Jul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2807062" cy="60297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22048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Ich</a:t>
            </a:r>
            <a:r>
              <a:rPr lang="hr-HR" sz="2000" dirty="0"/>
              <a:t> </a:t>
            </a:r>
            <a:r>
              <a:rPr lang="hr-HR" sz="2000" dirty="0" err="1"/>
              <a:t>trage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B050"/>
                </a:solidFill>
              </a:rPr>
              <a:t>ein</a:t>
            </a:r>
            <a:r>
              <a:rPr lang="hr-HR" sz="2000" dirty="0"/>
              <a:t> </a:t>
            </a:r>
            <a:r>
              <a:rPr lang="hr-HR" sz="2000" dirty="0" err="1"/>
              <a:t>Kleid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Schuhe</a:t>
            </a:r>
            <a:r>
              <a:rPr lang="hr-HR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335699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Ich</a:t>
            </a:r>
            <a:r>
              <a:rPr lang="hr-HR" sz="2000" dirty="0"/>
              <a:t> </a:t>
            </a:r>
            <a:r>
              <a:rPr lang="hr-HR" sz="2000" dirty="0" err="1"/>
              <a:t>trage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070C0"/>
                </a:solidFill>
              </a:rPr>
              <a:t>keinen</a:t>
            </a:r>
            <a:r>
              <a:rPr lang="hr-HR" sz="2000" dirty="0"/>
              <a:t> </a:t>
            </a:r>
            <a:r>
              <a:rPr lang="hr-HR" sz="2000" dirty="0" err="1"/>
              <a:t>Rock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Bluse</a:t>
            </a:r>
            <a:r>
              <a:rPr lang="hr-HR" sz="2000" dirty="0"/>
              <a:t>, </a:t>
            </a:r>
            <a:r>
              <a:rPr lang="hr-HR" sz="2000" dirty="0" err="1">
                <a:solidFill>
                  <a:srgbClr val="FF000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Tasche</a:t>
            </a:r>
            <a:r>
              <a:rPr lang="hr-HR" sz="2000" dirty="0"/>
              <a:t> </a:t>
            </a:r>
            <a:r>
              <a:rPr lang="hr-HR" sz="2000" dirty="0" err="1"/>
              <a:t>und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7030A0"/>
                </a:solidFill>
              </a:rPr>
              <a:t>keine</a:t>
            </a:r>
            <a:r>
              <a:rPr lang="hr-HR" sz="2000" dirty="0"/>
              <a:t> </a:t>
            </a:r>
            <a:r>
              <a:rPr lang="hr-HR" sz="2000" dirty="0" err="1"/>
              <a:t>Stiefel</a:t>
            </a:r>
            <a:r>
              <a:rPr lang="hr-HR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2687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Hallo</a:t>
            </a:r>
            <a:r>
              <a:rPr lang="hr-HR" sz="2000" dirty="0"/>
              <a:t>, </a:t>
            </a:r>
            <a:r>
              <a:rPr lang="hr-HR" sz="2000" dirty="0" err="1"/>
              <a:t>Kinder</a:t>
            </a:r>
            <a:r>
              <a:rPr lang="hr-HR" sz="2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enovo\Desktop\ALFA\auf 3 udz\ADP2_UDZ_58_samo slojevi_0001_ADP3_UDZ_19_pjeske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754813" cy="4694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Schreibe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Heft</a:t>
            </a:r>
            <a:r>
              <a:rPr lang="hr-HR" dirty="0"/>
              <a:t>. Napiši u svoju bilježnicu.</a:t>
            </a:r>
          </a:p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Kinder</a:t>
            </a:r>
            <a:r>
              <a:rPr lang="hr-HR" dirty="0"/>
              <a:t> </a:t>
            </a:r>
            <a:r>
              <a:rPr lang="hr-HR" dirty="0" err="1"/>
              <a:t>gehen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Schule</a:t>
            </a:r>
            <a:r>
              <a:rPr lang="hr-HR" dirty="0"/>
              <a:t>. </a:t>
            </a:r>
          </a:p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trägt</a:t>
            </a:r>
            <a:r>
              <a:rPr lang="hr-HR" dirty="0"/>
              <a:t> </a:t>
            </a:r>
            <a:r>
              <a:rPr lang="hr-HR" dirty="0" err="1"/>
              <a:t>Moni</a:t>
            </a:r>
            <a:r>
              <a:rPr lang="hr-HR" dirty="0"/>
              <a:t>?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trägt</a:t>
            </a:r>
            <a:r>
              <a:rPr lang="hr-HR" dirty="0"/>
              <a:t> </a:t>
            </a:r>
            <a:r>
              <a:rPr lang="hr-HR" dirty="0" err="1"/>
              <a:t>Stefan</a:t>
            </a:r>
            <a:r>
              <a:rPr lang="hr-HR" dirty="0"/>
              <a:t>?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trägt</a:t>
            </a:r>
            <a:r>
              <a:rPr lang="hr-HR" dirty="0"/>
              <a:t> </a:t>
            </a:r>
            <a:r>
              <a:rPr lang="hr-HR" dirty="0" err="1"/>
              <a:t>Peter</a:t>
            </a:r>
            <a:r>
              <a:rPr lang="hr-HR" dirty="0"/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2852936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Moni</a:t>
            </a:r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1760" y="206084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Stefan</a:t>
            </a:r>
            <a:endParaRPr lang="hr-H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39952" y="213285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Peter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ALFA\auf 3 udz\ADP2_UDZ_58_samo slojevi_0002_ADP3_UDZ_32_djeca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04044"/>
            <a:ext cx="6795662" cy="46612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Gabi</a:t>
            </a:r>
            <a:r>
              <a:rPr lang="hr-HR" dirty="0"/>
              <a:t>, Julia, </a:t>
            </a:r>
            <a:r>
              <a:rPr lang="hr-HR" dirty="0" err="1"/>
              <a:t>Markus</a:t>
            </a:r>
            <a:r>
              <a:rPr lang="hr-HR" dirty="0"/>
              <a:t>, </a:t>
            </a:r>
            <a:r>
              <a:rPr lang="hr-HR" dirty="0" err="1"/>
              <a:t>Melanie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Paul</a:t>
            </a:r>
            <a:r>
              <a:rPr lang="hr-HR" dirty="0"/>
              <a:t> </a:t>
            </a:r>
            <a:r>
              <a:rPr lang="hr-HR" dirty="0" err="1"/>
              <a:t>gehen</a:t>
            </a:r>
            <a:r>
              <a:rPr lang="hr-HR" dirty="0"/>
              <a:t> </a:t>
            </a:r>
            <a:r>
              <a:rPr lang="hr-HR" dirty="0" err="1"/>
              <a:t>zur</a:t>
            </a:r>
            <a:r>
              <a:rPr lang="hr-HR" dirty="0"/>
              <a:t> </a:t>
            </a:r>
            <a:r>
              <a:rPr lang="hr-HR" dirty="0" err="1"/>
              <a:t>Party</a:t>
            </a:r>
            <a:r>
              <a:rPr lang="hr-HR" dirty="0"/>
              <a:t>.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tragen</a:t>
            </a:r>
            <a:r>
              <a:rPr lang="hr-HR" dirty="0"/>
              <a:t> </a:t>
            </a:r>
            <a:r>
              <a:rPr lang="hr-HR" dirty="0" err="1"/>
              <a:t>sie</a:t>
            </a:r>
            <a:r>
              <a:rPr lang="hr-HR" dirty="0"/>
              <a:t>? </a:t>
            </a:r>
            <a:r>
              <a:rPr lang="hr-HR" dirty="0" err="1"/>
              <a:t>Schreibe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Heft</a:t>
            </a:r>
            <a:r>
              <a:rPr lang="hr-HR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trägst</a:t>
            </a:r>
            <a:r>
              <a:rPr lang="hr-HR" dirty="0"/>
              <a:t> </a:t>
            </a:r>
            <a:r>
              <a:rPr lang="hr-HR" dirty="0" err="1"/>
              <a:t>du</a:t>
            </a:r>
            <a:r>
              <a:rPr lang="hr-HR" dirty="0"/>
              <a:t> </a:t>
            </a:r>
            <a:r>
              <a:rPr lang="hr-HR" dirty="0" err="1"/>
              <a:t>heute</a:t>
            </a:r>
            <a:r>
              <a:rPr lang="hr-H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kovni rezultat za gut gemach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3960440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55892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</a:rPr>
              <a:t>Gut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gemacht</a:t>
            </a:r>
            <a:r>
              <a:rPr lang="hr-HR" sz="28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256</Words>
  <Application>Microsoft Office PowerPoint</Application>
  <PresentationFormat>Prikaz na zaslonu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Flow</vt:lpstr>
      <vt:lpstr>Was trägt Gabi?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trägt Gabi?</dc:title>
  <dc:creator>Lenovo</dc:creator>
  <cp:lastModifiedBy>Sandra Pintarić</cp:lastModifiedBy>
  <cp:revision>5</cp:revision>
  <dcterms:created xsi:type="dcterms:W3CDTF">2020-03-23T15:32:42Z</dcterms:created>
  <dcterms:modified xsi:type="dcterms:W3CDTF">2020-03-31T15:17:27Z</dcterms:modified>
</cp:coreProperties>
</file>