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8A420-3C07-447E-A1DD-2C62D62016D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BDF921-A0D7-4052-8502-58EDCF8E1E38}">
      <dgm:prSet phldrT="[Text]"/>
      <dgm:spPr/>
      <dgm:t>
        <a:bodyPr/>
        <a:lstStyle/>
        <a:p>
          <a:r>
            <a:rPr lang="hr-HR" dirty="0"/>
            <a:t>IM</a:t>
          </a:r>
        </a:p>
      </dgm:t>
    </dgm:pt>
    <dgm:pt modelId="{8ACF3D22-86EC-4D11-8B27-029482DD600B}" type="parTrans" cxnId="{ABFB2D0C-0825-4CC7-A52D-5F276E530730}">
      <dgm:prSet/>
      <dgm:spPr/>
      <dgm:t>
        <a:bodyPr/>
        <a:lstStyle/>
        <a:p>
          <a:endParaRPr lang="hr-HR"/>
        </a:p>
      </dgm:t>
    </dgm:pt>
    <dgm:pt modelId="{B888B872-7A6E-4798-A24F-9BB0DE9637D9}" type="sibTrans" cxnId="{ABFB2D0C-0825-4CC7-A52D-5F276E530730}">
      <dgm:prSet/>
      <dgm:spPr/>
      <dgm:t>
        <a:bodyPr/>
        <a:lstStyle/>
        <a:p>
          <a:endParaRPr lang="hr-HR"/>
        </a:p>
      </dgm:t>
    </dgm:pt>
    <dgm:pt modelId="{EFDAF120-06DF-4353-A5A8-1C8610B7A181}">
      <dgm:prSet phldrT="[Text]" custT="1"/>
      <dgm:spPr/>
      <dgm:t>
        <a:bodyPr/>
        <a:lstStyle/>
        <a:p>
          <a:r>
            <a:rPr lang="hr-HR" sz="1800" dirty="0" err="1"/>
            <a:t>Flur</a:t>
          </a:r>
          <a:endParaRPr lang="hr-HR" sz="1800" dirty="0"/>
        </a:p>
      </dgm:t>
    </dgm:pt>
    <dgm:pt modelId="{6A341C16-CFEC-463A-8E3A-4FC34DB8E5A3}" type="parTrans" cxnId="{1E47FE28-9165-40AE-81CC-F0A35EC87C9A}">
      <dgm:prSet/>
      <dgm:spPr/>
      <dgm:t>
        <a:bodyPr/>
        <a:lstStyle/>
        <a:p>
          <a:endParaRPr lang="hr-HR"/>
        </a:p>
      </dgm:t>
    </dgm:pt>
    <dgm:pt modelId="{114F2CBC-27DD-474C-81B9-2944F980CFDD}" type="sibTrans" cxnId="{1E47FE28-9165-40AE-81CC-F0A35EC87C9A}">
      <dgm:prSet/>
      <dgm:spPr/>
      <dgm:t>
        <a:bodyPr/>
        <a:lstStyle/>
        <a:p>
          <a:endParaRPr lang="hr-HR"/>
        </a:p>
      </dgm:t>
    </dgm:pt>
    <dgm:pt modelId="{27934266-2EB5-4A30-AC67-8D1246EEAA0F}">
      <dgm:prSet phldrT="[Text]" custT="1"/>
      <dgm:spPr/>
      <dgm:t>
        <a:bodyPr/>
        <a:lstStyle/>
        <a:p>
          <a:r>
            <a:rPr lang="hr-HR" sz="2000" dirty="0"/>
            <a:t>Park</a:t>
          </a:r>
        </a:p>
      </dgm:t>
    </dgm:pt>
    <dgm:pt modelId="{052AB10F-7D19-4C4D-95A1-5F5AA5BA2057}" type="parTrans" cxnId="{7E3F728F-28B8-4AA5-94CE-3A15CB503403}">
      <dgm:prSet/>
      <dgm:spPr/>
      <dgm:t>
        <a:bodyPr/>
        <a:lstStyle/>
        <a:p>
          <a:endParaRPr lang="hr-HR"/>
        </a:p>
      </dgm:t>
    </dgm:pt>
    <dgm:pt modelId="{448C9912-B8C8-4621-B8CF-2C1999FF1821}" type="sibTrans" cxnId="{7E3F728F-28B8-4AA5-94CE-3A15CB503403}">
      <dgm:prSet/>
      <dgm:spPr/>
      <dgm:t>
        <a:bodyPr/>
        <a:lstStyle/>
        <a:p>
          <a:endParaRPr lang="hr-HR"/>
        </a:p>
      </dgm:t>
    </dgm:pt>
    <dgm:pt modelId="{1914011C-7FEB-4A75-9AD7-66C6D5E7125B}">
      <dgm:prSet phldrT="[Text]" custT="1"/>
      <dgm:spPr/>
      <dgm:t>
        <a:bodyPr/>
        <a:lstStyle/>
        <a:p>
          <a:r>
            <a:rPr lang="hr-HR" sz="2000" dirty="0" err="1"/>
            <a:t>Garten</a:t>
          </a:r>
          <a:endParaRPr lang="hr-HR" sz="2000" dirty="0"/>
        </a:p>
      </dgm:t>
    </dgm:pt>
    <dgm:pt modelId="{BB3AB4F4-A59A-4145-A8B7-0F1145E97244}" type="parTrans" cxnId="{8DCEEEC4-C8BB-474B-92C0-444C9CA3D9C7}">
      <dgm:prSet/>
      <dgm:spPr/>
      <dgm:t>
        <a:bodyPr/>
        <a:lstStyle/>
        <a:p>
          <a:endParaRPr lang="hr-HR"/>
        </a:p>
      </dgm:t>
    </dgm:pt>
    <dgm:pt modelId="{22D647C2-8C97-492C-AECB-1FDA78EAFD91}" type="sibTrans" cxnId="{8DCEEEC4-C8BB-474B-92C0-444C9CA3D9C7}">
      <dgm:prSet/>
      <dgm:spPr/>
      <dgm:t>
        <a:bodyPr/>
        <a:lstStyle/>
        <a:p>
          <a:endParaRPr lang="hr-HR"/>
        </a:p>
      </dgm:t>
    </dgm:pt>
    <dgm:pt modelId="{9C9E8BCC-D801-468A-AEEA-DFB654553515}" type="pres">
      <dgm:prSet presAssocID="{5C88A420-3C07-447E-A1DD-2C62D62016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8B3209-B2A0-404C-83B4-ECD64C19C744}" type="pres">
      <dgm:prSet presAssocID="{6DBDF921-A0D7-4052-8502-58EDCF8E1E38}" presName="centerShape" presStyleLbl="node0" presStyleIdx="0" presStyleCnt="1"/>
      <dgm:spPr/>
    </dgm:pt>
    <dgm:pt modelId="{305E581C-2708-4E13-BA3F-A3116AAE12B7}" type="pres">
      <dgm:prSet presAssocID="{6A341C16-CFEC-463A-8E3A-4FC34DB8E5A3}" presName="parTrans" presStyleLbl="sibTrans2D1" presStyleIdx="0" presStyleCnt="3"/>
      <dgm:spPr/>
    </dgm:pt>
    <dgm:pt modelId="{63CF0A1E-8BA2-44EA-A401-7C0F2B998BA8}" type="pres">
      <dgm:prSet presAssocID="{6A341C16-CFEC-463A-8E3A-4FC34DB8E5A3}" presName="connectorText" presStyleLbl="sibTrans2D1" presStyleIdx="0" presStyleCnt="3"/>
      <dgm:spPr/>
    </dgm:pt>
    <dgm:pt modelId="{5167370C-3BBE-4F80-95D6-9D90C1C6B324}" type="pres">
      <dgm:prSet presAssocID="{EFDAF120-06DF-4353-A5A8-1C8610B7A181}" presName="node" presStyleLbl="node1" presStyleIdx="0" presStyleCnt="3">
        <dgm:presLayoutVars>
          <dgm:bulletEnabled val="1"/>
        </dgm:presLayoutVars>
      </dgm:prSet>
      <dgm:spPr/>
    </dgm:pt>
    <dgm:pt modelId="{44A7513C-E8B0-4493-9E6C-1F022FDD89EE}" type="pres">
      <dgm:prSet presAssocID="{052AB10F-7D19-4C4D-95A1-5F5AA5BA2057}" presName="parTrans" presStyleLbl="sibTrans2D1" presStyleIdx="1" presStyleCnt="3"/>
      <dgm:spPr/>
    </dgm:pt>
    <dgm:pt modelId="{A4AFBC8C-49B8-49B9-B017-AFEA5C6D6D31}" type="pres">
      <dgm:prSet presAssocID="{052AB10F-7D19-4C4D-95A1-5F5AA5BA2057}" presName="connectorText" presStyleLbl="sibTrans2D1" presStyleIdx="1" presStyleCnt="3"/>
      <dgm:spPr/>
    </dgm:pt>
    <dgm:pt modelId="{59106581-FD98-4C90-BF38-C15444E58CCB}" type="pres">
      <dgm:prSet presAssocID="{27934266-2EB5-4A30-AC67-8D1246EEAA0F}" presName="node" presStyleLbl="node1" presStyleIdx="1" presStyleCnt="3">
        <dgm:presLayoutVars>
          <dgm:bulletEnabled val="1"/>
        </dgm:presLayoutVars>
      </dgm:prSet>
      <dgm:spPr/>
    </dgm:pt>
    <dgm:pt modelId="{9742F753-E8F7-4CCE-AF8F-69A1273A31D8}" type="pres">
      <dgm:prSet presAssocID="{BB3AB4F4-A59A-4145-A8B7-0F1145E97244}" presName="parTrans" presStyleLbl="sibTrans2D1" presStyleIdx="2" presStyleCnt="3"/>
      <dgm:spPr/>
    </dgm:pt>
    <dgm:pt modelId="{13490635-ECB5-47BB-ACDD-5FDBF95FB57E}" type="pres">
      <dgm:prSet presAssocID="{BB3AB4F4-A59A-4145-A8B7-0F1145E97244}" presName="connectorText" presStyleLbl="sibTrans2D1" presStyleIdx="2" presStyleCnt="3"/>
      <dgm:spPr/>
    </dgm:pt>
    <dgm:pt modelId="{25A8B093-FD87-41D9-9B25-E62C46AAFEE8}" type="pres">
      <dgm:prSet presAssocID="{1914011C-7FEB-4A75-9AD7-66C6D5E7125B}" presName="node" presStyleLbl="node1" presStyleIdx="2" presStyleCnt="3">
        <dgm:presLayoutVars>
          <dgm:bulletEnabled val="1"/>
        </dgm:presLayoutVars>
      </dgm:prSet>
      <dgm:spPr/>
    </dgm:pt>
  </dgm:ptLst>
  <dgm:cxnLst>
    <dgm:cxn modelId="{ABFB2D0C-0825-4CC7-A52D-5F276E530730}" srcId="{5C88A420-3C07-447E-A1DD-2C62D62016D1}" destId="{6DBDF921-A0D7-4052-8502-58EDCF8E1E38}" srcOrd="0" destOrd="0" parTransId="{8ACF3D22-86EC-4D11-8B27-029482DD600B}" sibTransId="{B888B872-7A6E-4798-A24F-9BB0DE9637D9}"/>
    <dgm:cxn modelId="{2B81D715-29F5-4DB9-B459-D7446DFEEA0C}" type="presOf" srcId="{EFDAF120-06DF-4353-A5A8-1C8610B7A181}" destId="{5167370C-3BBE-4F80-95D6-9D90C1C6B324}" srcOrd="0" destOrd="0" presId="urn:microsoft.com/office/officeart/2005/8/layout/radial5"/>
    <dgm:cxn modelId="{5D269824-275E-4CFD-830E-2ACEA91DF05C}" type="presOf" srcId="{27934266-2EB5-4A30-AC67-8D1246EEAA0F}" destId="{59106581-FD98-4C90-BF38-C15444E58CCB}" srcOrd="0" destOrd="0" presId="urn:microsoft.com/office/officeart/2005/8/layout/radial5"/>
    <dgm:cxn modelId="{1E47FE28-9165-40AE-81CC-F0A35EC87C9A}" srcId="{6DBDF921-A0D7-4052-8502-58EDCF8E1E38}" destId="{EFDAF120-06DF-4353-A5A8-1C8610B7A181}" srcOrd="0" destOrd="0" parTransId="{6A341C16-CFEC-463A-8E3A-4FC34DB8E5A3}" sibTransId="{114F2CBC-27DD-474C-81B9-2944F980CFDD}"/>
    <dgm:cxn modelId="{12DDD42C-5628-44ED-AB17-183904ACC09B}" type="presOf" srcId="{052AB10F-7D19-4C4D-95A1-5F5AA5BA2057}" destId="{44A7513C-E8B0-4493-9E6C-1F022FDD89EE}" srcOrd="0" destOrd="0" presId="urn:microsoft.com/office/officeart/2005/8/layout/radial5"/>
    <dgm:cxn modelId="{66366444-B2C2-4E77-A58D-52A4EA161659}" type="presOf" srcId="{6DBDF921-A0D7-4052-8502-58EDCF8E1E38}" destId="{5A8B3209-B2A0-404C-83B4-ECD64C19C744}" srcOrd="0" destOrd="0" presId="urn:microsoft.com/office/officeart/2005/8/layout/radial5"/>
    <dgm:cxn modelId="{4EB76973-3778-4707-AC1C-59FE4EF3A15A}" type="presOf" srcId="{1914011C-7FEB-4A75-9AD7-66C6D5E7125B}" destId="{25A8B093-FD87-41D9-9B25-E62C46AAFEE8}" srcOrd="0" destOrd="0" presId="urn:microsoft.com/office/officeart/2005/8/layout/radial5"/>
    <dgm:cxn modelId="{CAB3127E-BE0F-4F88-8181-5606DB00A161}" type="presOf" srcId="{5C88A420-3C07-447E-A1DD-2C62D62016D1}" destId="{9C9E8BCC-D801-468A-AEEA-DFB654553515}" srcOrd="0" destOrd="0" presId="urn:microsoft.com/office/officeart/2005/8/layout/radial5"/>
    <dgm:cxn modelId="{7E3F728F-28B8-4AA5-94CE-3A15CB503403}" srcId="{6DBDF921-A0D7-4052-8502-58EDCF8E1E38}" destId="{27934266-2EB5-4A30-AC67-8D1246EEAA0F}" srcOrd="1" destOrd="0" parTransId="{052AB10F-7D19-4C4D-95A1-5F5AA5BA2057}" sibTransId="{448C9912-B8C8-4621-B8CF-2C1999FF1821}"/>
    <dgm:cxn modelId="{59A325AF-817A-44F0-AAA3-B80703BDEBC6}" type="presOf" srcId="{BB3AB4F4-A59A-4145-A8B7-0F1145E97244}" destId="{13490635-ECB5-47BB-ACDD-5FDBF95FB57E}" srcOrd="1" destOrd="0" presId="urn:microsoft.com/office/officeart/2005/8/layout/radial5"/>
    <dgm:cxn modelId="{8DCEEEC4-C8BB-474B-92C0-444C9CA3D9C7}" srcId="{6DBDF921-A0D7-4052-8502-58EDCF8E1E38}" destId="{1914011C-7FEB-4A75-9AD7-66C6D5E7125B}" srcOrd="2" destOrd="0" parTransId="{BB3AB4F4-A59A-4145-A8B7-0F1145E97244}" sibTransId="{22D647C2-8C97-492C-AECB-1FDA78EAFD91}"/>
    <dgm:cxn modelId="{1A5670C9-AB34-4E3D-804F-FAFCE570A46D}" type="presOf" srcId="{052AB10F-7D19-4C4D-95A1-5F5AA5BA2057}" destId="{A4AFBC8C-49B8-49B9-B017-AFEA5C6D6D31}" srcOrd="1" destOrd="0" presId="urn:microsoft.com/office/officeart/2005/8/layout/radial5"/>
    <dgm:cxn modelId="{0A613ED7-DF79-413C-B44B-834BC072B3FC}" type="presOf" srcId="{BB3AB4F4-A59A-4145-A8B7-0F1145E97244}" destId="{9742F753-E8F7-4CCE-AF8F-69A1273A31D8}" srcOrd="0" destOrd="0" presId="urn:microsoft.com/office/officeart/2005/8/layout/radial5"/>
    <dgm:cxn modelId="{D207C8F3-4277-4808-A916-E93A693CE690}" type="presOf" srcId="{6A341C16-CFEC-463A-8E3A-4FC34DB8E5A3}" destId="{305E581C-2708-4E13-BA3F-A3116AAE12B7}" srcOrd="0" destOrd="0" presId="urn:microsoft.com/office/officeart/2005/8/layout/radial5"/>
    <dgm:cxn modelId="{9EAB36F9-63E5-471B-A866-05D413AC3FC1}" type="presOf" srcId="{6A341C16-CFEC-463A-8E3A-4FC34DB8E5A3}" destId="{63CF0A1E-8BA2-44EA-A401-7C0F2B998BA8}" srcOrd="1" destOrd="0" presId="urn:microsoft.com/office/officeart/2005/8/layout/radial5"/>
    <dgm:cxn modelId="{585FC9CD-4B3A-4B4B-B509-DDA3AE0044A5}" type="presParOf" srcId="{9C9E8BCC-D801-468A-AEEA-DFB654553515}" destId="{5A8B3209-B2A0-404C-83B4-ECD64C19C744}" srcOrd="0" destOrd="0" presId="urn:microsoft.com/office/officeart/2005/8/layout/radial5"/>
    <dgm:cxn modelId="{E5EBE270-43F1-4F7F-B3BD-55B4707827C2}" type="presParOf" srcId="{9C9E8BCC-D801-468A-AEEA-DFB654553515}" destId="{305E581C-2708-4E13-BA3F-A3116AAE12B7}" srcOrd="1" destOrd="0" presId="urn:microsoft.com/office/officeart/2005/8/layout/radial5"/>
    <dgm:cxn modelId="{8DD50BB6-38E9-436D-8645-BEB5C169E4BA}" type="presParOf" srcId="{305E581C-2708-4E13-BA3F-A3116AAE12B7}" destId="{63CF0A1E-8BA2-44EA-A401-7C0F2B998BA8}" srcOrd="0" destOrd="0" presId="urn:microsoft.com/office/officeart/2005/8/layout/radial5"/>
    <dgm:cxn modelId="{DE78066A-3B36-4681-A63B-3957B3074F51}" type="presParOf" srcId="{9C9E8BCC-D801-468A-AEEA-DFB654553515}" destId="{5167370C-3BBE-4F80-95D6-9D90C1C6B324}" srcOrd="2" destOrd="0" presId="urn:microsoft.com/office/officeart/2005/8/layout/radial5"/>
    <dgm:cxn modelId="{98C240FF-A91E-4A39-B5A3-ED1FA0A4CA97}" type="presParOf" srcId="{9C9E8BCC-D801-468A-AEEA-DFB654553515}" destId="{44A7513C-E8B0-4493-9E6C-1F022FDD89EE}" srcOrd="3" destOrd="0" presId="urn:microsoft.com/office/officeart/2005/8/layout/radial5"/>
    <dgm:cxn modelId="{0A130BF4-D7AE-482F-9FAD-628FFA3FCDA4}" type="presParOf" srcId="{44A7513C-E8B0-4493-9E6C-1F022FDD89EE}" destId="{A4AFBC8C-49B8-49B9-B017-AFEA5C6D6D31}" srcOrd="0" destOrd="0" presId="urn:microsoft.com/office/officeart/2005/8/layout/radial5"/>
    <dgm:cxn modelId="{B34D92CD-C46F-4764-86F8-FDF10F68FC54}" type="presParOf" srcId="{9C9E8BCC-D801-468A-AEEA-DFB654553515}" destId="{59106581-FD98-4C90-BF38-C15444E58CCB}" srcOrd="4" destOrd="0" presId="urn:microsoft.com/office/officeart/2005/8/layout/radial5"/>
    <dgm:cxn modelId="{66ADCB30-9CF9-4C2A-8D7C-008D71316250}" type="presParOf" srcId="{9C9E8BCC-D801-468A-AEEA-DFB654553515}" destId="{9742F753-E8F7-4CCE-AF8F-69A1273A31D8}" srcOrd="5" destOrd="0" presId="urn:microsoft.com/office/officeart/2005/8/layout/radial5"/>
    <dgm:cxn modelId="{3D4CEF8A-B897-4609-BC9B-AACBB02DBF89}" type="presParOf" srcId="{9742F753-E8F7-4CCE-AF8F-69A1273A31D8}" destId="{13490635-ECB5-47BB-ACDD-5FDBF95FB57E}" srcOrd="0" destOrd="0" presId="urn:microsoft.com/office/officeart/2005/8/layout/radial5"/>
    <dgm:cxn modelId="{44BA0EC6-ED2D-4644-A213-903757934CFF}" type="presParOf" srcId="{9C9E8BCC-D801-468A-AEEA-DFB654553515}" destId="{25A8B093-FD87-41D9-9B25-E62C46AAFEE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0C14E-42F7-42C9-9288-341E5991D1C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568718-BC94-4040-A9A2-D2E65699537F}">
      <dgm:prSet phldrT="[Text]"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hr-HR" dirty="0"/>
            <a:t>IN DER</a:t>
          </a:r>
        </a:p>
      </dgm:t>
    </dgm:pt>
    <dgm:pt modelId="{2C9D854A-81C2-4881-9BAE-5AA19D864FFC}" type="parTrans" cxnId="{57439A00-4C88-4CCC-94AB-A889FC0A108E}">
      <dgm:prSet/>
      <dgm:spPr/>
      <dgm:t>
        <a:bodyPr/>
        <a:lstStyle/>
        <a:p>
          <a:endParaRPr lang="hr-HR"/>
        </a:p>
      </dgm:t>
    </dgm:pt>
    <dgm:pt modelId="{A1ADB857-8D76-4162-A6AA-1B58318C2043}" type="sibTrans" cxnId="{57439A00-4C88-4CCC-94AB-A889FC0A108E}">
      <dgm:prSet/>
      <dgm:spPr/>
      <dgm:t>
        <a:bodyPr/>
        <a:lstStyle/>
        <a:p>
          <a:endParaRPr lang="hr-HR"/>
        </a:p>
      </dgm:t>
    </dgm:pt>
    <dgm:pt modelId="{9C355D1D-F3B0-4E22-84B2-11F2CAFA7106}">
      <dgm:prSet phldrT="[Text]"/>
      <dgm:spPr>
        <a:solidFill>
          <a:srgbClr val="FF0000"/>
        </a:solidFill>
      </dgm:spPr>
      <dgm:t>
        <a:bodyPr/>
        <a:lstStyle/>
        <a:p>
          <a:r>
            <a:rPr lang="hr-HR" dirty="0" err="1"/>
            <a:t>Küche</a:t>
          </a:r>
          <a:endParaRPr lang="hr-HR" dirty="0"/>
        </a:p>
      </dgm:t>
    </dgm:pt>
    <dgm:pt modelId="{884D63B3-DDD3-4E30-9739-87CA4EFF047B}" type="parTrans" cxnId="{0F7A92B2-2CF9-45BF-A708-7F02315482D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r-HR"/>
        </a:p>
      </dgm:t>
    </dgm:pt>
    <dgm:pt modelId="{7B8FB507-0D07-4434-802F-47B9A6BE4D2C}" type="sibTrans" cxnId="{0F7A92B2-2CF9-45BF-A708-7F02315482DD}">
      <dgm:prSet/>
      <dgm:spPr/>
      <dgm:t>
        <a:bodyPr/>
        <a:lstStyle/>
        <a:p>
          <a:endParaRPr lang="hr-HR"/>
        </a:p>
      </dgm:t>
    </dgm:pt>
    <dgm:pt modelId="{7E9BBF56-9ED5-4D17-A236-E4C5C9171966}">
      <dgm:prSet phldrT="[Text]"/>
      <dgm:spPr>
        <a:solidFill>
          <a:srgbClr val="FF0000"/>
        </a:solidFill>
      </dgm:spPr>
      <dgm:t>
        <a:bodyPr/>
        <a:lstStyle/>
        <a:p>
          <a:r>
            <a:rPr lang="hr-HR" dirty="0" err="1"/>
            <a:t>Stadt</a:t>
          </a:r>
          <a:endParaRPr lang="hr-HR" dirty="0"/>
        </a:p>
      </dgm:t>
    </dgm:pt>
    <dgm:pt modelId="{D3E3670A-FFF5-44DB-B386-C52F7D24D81E}" type="parTrans" cxnId="{1C1451D0-5C07-4DF9-9796-438A3DFBBBA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r-HR"/>
        </a:p>
      </dgm:t>
    </dgm:pt>
    <dgm:pt modelId="{81CD914D-5368-4216-B3E5-28F06368289A}" type="sibTrans" cxnId="{1C1451D0-5C07-4DF9-9796-438A3DFBBBA8}">
      <dgm:prSet/>
      <dgm:spPr/>
      <dgm:t>
        <a:bodyPr/>
        <a:lstStyle/>
        <a:p>
          <a:endParaRPr lang="hr-HR"/>
        </a:p>
      </dgm:t>
    </dgm:pt>
    <dgm:pt modelId="{236133EE-2E77-4109-AC8A-DE7D9EB663EC}">
      <dgm:prSet phldrT="[Text]"/>
      <dgm:spPr>
        <a:solidFill>
          <a:srgbClr val="FF0000"/>
        </a:solidFill>
      </dgm:spPr>
      <dgm:t>
        <a:bodyPr/>
        <a:lstStyle/>
        <a:p>
          <a:r>
            <a:rPr lang="hr-HR" dirty="0" err="1"/>
            <a:t>Toilette</a:t>
          </a:r>
          <a:endParaRPr lang="hr-HR" dirty="0"/>
        </a:p>
      </dgm:t>
    </dgm:pt>
    <dgm:pt modelId="{F24AC9EC-ADC9-474B-9D3B-B8A7FC39D19F}" type="parTrans" cxnId="{827329B7-73C3-4E7D-8A06-E14A1767747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r-HR"/>
        </a:p>
      </dgm:t>
    </dgm:pt>
    <dgm:pt modelId="{DC9D8474-350C-413F-8FE1-0D8BDB035C55}" type="sibTrans" cxnId="{827329B7-73C3-4E7D-8A06-E14A1767747D}">
      <dgm:prSet/>
      <dgm:spPr/>
      <dgm:t>
        <a:bodyPr/>
        <a:lstStyle/>
        <a:p>
          <a:endParaRPr lang="hr-HR"/>
        </a:p>
      </dgm:t>
    </dgm:pt>
    <dgm:pt modelId="{D3E97084-44D0-436B-A303-612703EE1880}">
      <dgm:prSet phldrT="[Text]"/>
      <dgm:spPr>
        <a:solidFill>
          <a:srgbClr val="FF0000"/>
        </a:solidFill>
      </dgm:spPr>
      <dgm:t>
        <a:bodyPr/>
        <a:lstStyle/>
        <a:p>
          <a:r>
            <a:rPr lang="hr-HR" dirty="0" err="1"/>
            <a:t>Schule</a:t>
          </a:r>
          <a:endParaRPr lang="hr-HR" dirty="0"/>
        </a:p>
      </dgm:t>
    </dgm:pt>
    <dgm:pt modelId="{14426625-CCA3-438D-A78A-11C48AAB4E5F}" type="parTrans" cxnId="{8C3D4AD4-7A12-4576-AD45-5694093B9D7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r-HR"/>
        </a:p>
      </dgm:t>
    </dgm:pt>
    <dgm:pt modelId="{2DC53969-3CAD-49F4-8085-64D18E4CBF48}" type="sibTrans" cxnId="{8C3D4AD4-7A12-4576-AD45-5694093B9D76}">
      <dgm:prSet/>
      <dgm:spPr/>
      <dgm:t>
        <a:bodyPr/>
        <a:lstStyle/>
        <a:p>
          <a:endParaRPr lang="hr-HR"/>
        </a:p>
      </dgm:t>
    </dgm:pt>
    <dgm:pt modelId="{2B189EE8-8523-4948-A7F3-00B2123D5830}">
      <dgm:prSet/>
      <dgm:spPr>
        <a:solidFill>
          <a:srgbClr val="FF0000"/>
        </a:solidFill>
      </dgm:spPr>
      <dgm:t>
        <a:bodyPr/>
        <a:lstStyle/>
        <a:p>
          <a:endParaRPr lang="hr-HR"/>
        </a:p>
      </dgm:t>
    </dgm:pt>
    <dgm:pt modelId="{5C7F6E2B-E6C7-49A8-AC4D-E3D8D188D7F0}" type="parTrans" cxnId="{661E3C84-55A0-4066-980A-D637C1EA702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r-HR"/>
        </a:p>
      </dgm:t>
    </dgm:pt>
    <dgm:pt modelId="{8C0C928A-5D31-4786-8A42-2F9000135CF3}" type="sibTrans" cxnId="{661E3C84-55A0-4066-980A-D637C1EA7022}">
      <dgm:prSet/>
      <dgm:spPr/>
      <dgm:t>
        <a:bodyPr/>
        <a:lstStyle/>
        <a:p>
          <a:endParaRPr lang="hr-HR"/>
        </a:p>
      </dgm:t>
    </dgm:pt>
    <dgm:pt modelId="{EAD9B115-4F04-482E-9DF2-14C6D8459472}" type="pres">
      <dgm:prSet presAssocID="{8890C14E-42F7-42C9-9288-341E5991D1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4E5FD9-A50D-43EE-A498-98A13E50A823}" type="pres">
      <dgm:prSet presAssocID="{D3568718-BC94-4040-A9A2-D2E65699537F}" presName="centerShape" presStyleLbl="node0" presStyleIdx="0" presStyleCnt="1"/>
      <dgm:spPr/>
    </dgm:pt>
    <dgm:pt modelId="{364F32D5-6489-4856-B561-C09CDC169790}" type="pres">
      <dgm:prSet presAssocID="{884D63B3-DDD3-4E30-9739-87CA4EFF047B}" presName="parTrans" presStyleLbl="sibTrans2D1" presStyleIdx="0" presStyleCnt="5"/>
      <dgm:spPr/>
    </dgm:pt>
    <dgm:pt modelId="{7657E58E-B59D-41EC-B512-5CEDFB23F470}" type="pres">
      <dgm:prSet presAssocID="{884D63B3-DDD3-4E30-9739-87CA4EFF047B}" presName="connectorText" presStyleLbl="sibTrans2D1" presStyleIdx="0" presStyleCnt="5"/>
      <dgm:spPr/>
    </dgm:pt>
    <dgm:pt modelId="{37D1D013-F3A7-47A6-B4AA-4FC71E53B544}" type="pres">
      <dgm:prSet presAssocID="{9C355D1D-F3B0-4E22-84B2-11F2CAFA7106}" presName="node" presStyleLbl="node1" presStyleIdx="0" presStyleCnt="5" custRadScaleRad="100130" custRadScaleInc="1284">
        <dgm:presLayoutVars>
          <dgm:bulletEnabled val="1"/>
        </dgm:presLayoutVars>
      </dgm:prSet>
      <dgm:spPr/>
    </dgm:pt>
    <dgm:pt modelId="{ED49D976-2CA3-4989-87B9-E3E747B680AB}" type="pres">
      <dgm:prSet presAssocID="{D3E3670A-FFF5-44DB-B386-C52F7D24D81E}" presName="parTrans" presStyleLbl="sibTrans2D1" presStyleIdx="1" presStyleCnt="5"/>
      <dgm:spPr/>
    </dgm:pt>
    <dgm:pt modelId="{B9A54A2F-DA11-41BE-A20F-98E27B6FF82B}" type="pres">
      <dgm:prSet presAssocID="{D3E3670A-FFF5-44DB-B386-C52F7D24D81E}" presName="connectorText" presStyleLbl="sibTrans2D1" presStyleIdx="1" presStyleCnt="5"/>
      <dgm:spPr/>
    </dgm:pt>
    <dgm:pt modelId="{925DE66C-C623-4E59-A881-6139861076B6}" type="pres">
      <dgm:prSet presAssocID="{7E9BBF56-9ED5-4D17-A236-E4C5C9171966}" presName="node" presStyleLbl="node1" presStyleIdx="1" presStyleCnt="5">
        <dgm:presLayoutVars>
          <dgm:bulletEnabled val="1"/>
        </dgm:presLayoutVars>
      </dgm:prSet>
      <dgm:spPr/>
    </dgm:pt>
    <dgm:pt modelId="{ED429AF8-02A9-4454-B9BC-8BF2599176E4}" type="pres">
      <dgm:prSet presAssocID="{F24AC9EC-ADC9-474B-9D3B-B8A7FC39D19F}" presName="parTrans" presStyleLbl="sibTrans2D1" presStyleIdx="2" presStyleCnt="5"/>
      <dgm:spPr/>
    </dgm:pt>
    <dgm:pt modelId="{03508239-9EF0-4322-866E-3993650919ED}" type="pres">
      <dgm:prSet presAssocID="{F24AC9EC-ADC9-474B-9D3B-B8A7FC39D19F}" presName="connectorText" presStyleLbl="sibTrans2D1" presStyleIdx="2" presStyleCnt="5"/>
      <dgm:spPr/>
    </dgm:pt>
    <dgm:pt modelId="{058DA6F1-E5D9-4742-9ACD-074BE28DCD21}" type="pres">
      <dgm:prSet presAssocID="{236133EE-2E77-4109-AC8A-DE7D9EB663EC}" presName="node" presStyleLbl="node1" presStyleIdx="2" presStyleCnt="5">
        <dgm:presLayoutVars>
          <dgm:bulletEnabled val="1"/>
        </dgm:presLayoutVars>
      </dgm:prSet>
      <dgm:spPr/>
    </dgm:pt>
    <dgm:pt modelId="{A13BCB38-0D48-46DB-878D-4D687B10AED9}" type="pres">
      <dgm:prSet presAssocID="{14426625-CCA3-438D-A78A-11C48AAB4E5F}" presName="parTrans" presStyleLbl="sibTrans2D1" presStyleIdx="3" presStyleCnt="5"/>
      <dgm:spPr/>
    </dgm:pt>
    <dgm:pt modelId="{CD698535-9C10-43BF-8F6B-61B8A6174F47}" type="pres">
      <dgm:prSet presAssocID="{14426625-CCA3-438D-A78A-11C48AAB4E5F}" presName="connectorText" presStyleLbl="sibTrans2D1" presStyleIdx="3" presStyleCnt="5"/>
      <dgm:spPr/>
    </dgm:pt>
    <dgm:pt modelId="{D014E2EB-5B08-4148-A634-0A118B0BB51E}" type="pres">
      <dgm:prSet presAssocID="{D3E97084-44D0-436B-A303-612703EE1880}" presName="node" presStyleLbl="node1" presStyleIdx="3" presStyleCnt="5" custRadScaleRad="99939" custRadScaleInc="22496">
        <dgm:presLayoutVars>
          <dgm:bulletEnabled val="1"/>
        </dgm:presLayoutVars>
      </dgm:prSet>
      <dgm:spPr/>
    </dgm:pt>
    <dgm:pt modelId="{6B74F08B-5F92-40EA-97E5-A2FE5A34529F}" type="pres">
      <dgm:prSet presAssocID="{5C7F6E2B-E6C7-49A8-AC4D-E3D8D188D7F0}" presName="parTrans" presStyleLbl="sibTrans2D1" presStyleIdx="4" presStyleCnt="5"/>
      <dgm:spPr/>
    </dgm:pt>
    <dgm:pt modelId="{020C002C-7DB7-48AA-8FF3-7E5DEB1D8542}" type="pres">
      <dgm:prSet presAssocID="{5C7F6E2B-E6C7-49A8-AC4D-E3D8D188D7F0}" presName="connectorText" presStyleLbl="sibTrans2D1" presStyleIdx="4" presStyleCnt="5"/>
      <dgm:spPr/>
    </dgm:pt>
    <dgm:pt modelId="{5A8E4C7B-5922-46F7-BDA8-0C33F5C1B908}" type="pres">
      <dgm:prSet presAssocID="{2B189EE8-8523-4948-A7F3-00B2123D5830}" presName="node" presStyleLbl="node1" presStyleIdx="4" presStyleCnt="5">
        <dgm:presLayoutVars>
          <dgm:bulletEnabled val="1"/>
        </dgm:presLayoutVars>
      </dgm:prSet>
      <dgm:spPr/>
    </dgm:pt>
  </dgm:ptLst>
  <dgm:cxnLst>
    <dgm:cxn modelId="{57439A00-4C88-4CCC-94AB-A889FC0A108E}" srcId="{8890C14E-42F7-42C9-9288-341E5991D1C8}" destId="{D3568718-BC94-4040-A9A2-D2E65699537F}" srcOrd="0" destOrd="0" parTransId="{2C9D854A-81C2-4881-9BAE-5AA19D864FFC}" sibTransId="{A1ADB857-8D76-4162-A6AA-1B58318C2043}"/>
    <dgm:cxn modelId="{D5CCCA01-2D57-4B3F-B698-362E061437E0}" type="presOf" srcId="{D3568718-BC94-4040-A9A2-D2E65699537F}" destId="{FA4E5FD9-A50D-43EE-A498-98A13E50A823}" srcOrd="0" destOrd="0" presId="urn:microsoft.com/office/officeart/2005/8/layout/radial5"/>
    <dgm:cxn modelId="{1E9B200E-D6FC-496B-9C73-F3D111DA5089}" type="presOf" srcId="{8890C14E-42F7-42C9-9288-341E5991D1C8}" destId="{EAD9B115-4F04-482E-9DF2-14C6D8459472}" srcOrd="0" destOrd="0" presId="urn:microsoft.com/office/officeart/2005/8/layout/radial5"/>
    <dgm:cxn modelId="{9CD87D2C-A1D8-4D3F-991A-750B42E0D603}" type="presOf" srcId="{9C355D1D-F3B0-4E22-84B2-11F2CAFA7106}" destId="{37D1D013-F3A7-47A6-B4AA-4FC71E53B544}" srcOrd="0" destOrd="0" presId="urn:microsoft.com/office/officeart/2005/8/layout/radial5"/>
    <dgm:cxn modelId="{D9DF0F64-8B0C-414F-8E6D-3BBF39A29890}" type="presOf" srcId="{F24AC9EC-ADC9-474B-9D3B-B8A7FC39D19F}" destId="{ED429AF8-02A9-4454-B9BC-8BF2599176E4}" srcOrd="0" destOrd="0" presId="urn:microsoft.com/office/officeart/2005/8/layout/radial5"/>
    <dgm:cxn modelId="{ED461C48-3027-48FE-AC6B-D14655D18BEC}" type="presOf" srcId="{236133EE-2E77-4109-AC8A-DE7D9EB663EC}" destId="{058DA6F1-E5D9-4742-9ACD-074BE28DCD21}" srcOrd="0" destOrd="0" presId="urn:microsoft.com/office/officeart/2005/8/layout/radial5"/>
    <dgm:cxn modelId="{96692859-1D6F-4CFE-9148-C337460A3185}" type="presOf" srcId="{F24AC9EC-ADC9-474B-9D3B-B8A7FC39D19F}" destId="{03508239-9EF0-4322-866E-3993650919ED}" srcOrd="1" destOrd="0" presId="urn:microsoft.com/office/officeart/2005/8/layout/radial5"/>
    <dgm:cxn modelId="{661E3C84-55A0-4066-980A-D637C1EA7022}" srcId="{D3568718-BC94-4040-A9A2-D2E65699537F}" destId="{2B189EE8-8523-4948-A7F3-00B2123D5830}" srcOrd="4" destOrd="0" parTransId="{5C7F6E2B-E6C7-49A8-AC4D-E3D8D188D7F0}" sibTransId="{8C0C928A-5D31-4786-8A42-2F9000135CF3}"/>
    <dgm:cxn modelId="{3D894A8A-9404-42C8-8288-82F90190B193}" type="presOf" srcId="{5C7F6E2B-E6C7-49A8-AC4D-E3D8D188D7F0}" destId="{6B74F08B-5F92-40EA-97E5-A2FE5A34529F}" srcOrd="0" destOrd="0" presId="urn:microsoft.com/office/officeart/2005/8/layout/radial5"/>
    <dgm:cxn modelId="{9FA8888A-6881-4D22-A128-CC86C2703485}" type="presOf" srcId="{7E9BBF56-9ED5-4D17-A236-E4C5C9171966}" destId="{925DE66C-C623-4E59-A881-6139861076B6}" srcOrd="0" destOrd="0" presId="urn:microsoft.com/office/officeart/2005/8/layout/radial5"/>
    <dgm:cxn modelId="{ED781FA7-D04A-4D46-98F6-00A58EEADACE}" type="presOf" srcId="{2B189EE8-8523-4948-A7F3-00B2123D5830}" destId="{5A8E4C7B-5922-46F7-BDA8-0C33F5C1B908}" srcOrd="0" destOrd="0" presId="urn:microsoft.com/office/officeart/2005/8/layout/radial5"/>
    <dgm:cxn modelId="{0F7A92B2-2CF9-45BF-A708-7F02315482DD}" srcId="{D3568718-BC94-4040-A9A2-D2E65699537F}" destId="{9C355D1D-F3B0-4E22-84B2-11F2CAFA7106}" srcOrd="0" destOrd="0" parTransId="{884D63B3-DDD3-4E30-9739-87CA4EFF047B}" sibTransId="{7B8FB507-0D07-4434-802F-47B9A6BE4D2C}"/>
    <dgm:cxn modelId="{827329B7-73C3-4E7D-8A06-E14A1767747D}" srcId="{D3568718-BC94-4040-A9A2-D2E65699537F}" destId="{236133EE-2E77-4109-AC8A-DE7D9EB663EC}" srcOrd="2" destOrd="0" parTransId="{F24AC9EC-ADC9-474B-9D3B-B8A7FC39D19F}" sibTransId="{DC9D8474-350C-413F-8FE1-0D8BDB035C55}"/>
    <dgm:cxn modelId="{7940B9B8-3C8F-432E-9EAA-C6898439A6C4}" type="presOf" srcId="{D3E97084-44D0-436B-A303-612703EE1880}" destId="{D014E2EB-5B08-4148-A634-0A118B0BB51E}" srcOrd="0" destOrd="0" presId="urn:microsoft.com/office/officeart/2005/8/layout/radial5"/>
    <dgm:cxn modelId="{AA5FEBCD-90B2-40AA-A6F1-560F5FEBEDD9}" type="presOf" srcId="{884D63B3-DDD3-4E30-9739-87CA4EFF047B}" destId="{364F32D5-6489-4856-B561-C09CDC169790}" srcOrd="0" destOrd="0" presId="urn:microsoft.com/office/officeart/2005/8/layout/radial5"/>
    <dgm:cxn modelId="{1C1451D0-5C07-4DF9-9796-438A3DFBBBA8}" srcId="{D3568718-BC94-4040-A9A2-D2E65699537F}" destId="{7E9BBF56-9ED5-4D17-A236-E4C5C9171966}" srcOrd="1" destOrd="0" parTransId="{D3E3670A-FFF5-44DB-B386-C52F7D24D81E}" sibTransId="{81CD914D-5368-4216-B3E5-28F06368289A}"/>
    <dgm:cxn modelId="{8C3D4AD4-7A12-4576-AD45-5694093B9D76}" srcId="{D3568718-BC94-4040-A9A2-D2E65699537F}" destId="{D3E97084-44D0-436B-A303-612703EE1880}" srcOrd="3" destOrd="0" parTransId="{14426625-CCA3-438D-A78A-11C48AAB4E5F}" sibTransId="{2DC53969-3CAD-49F4-8085-64D18E4CBF48}"/>
    <dgm:cxn modelId="{F291EDDE-43F5-4731-81A2-DECC6D1FFC0B}" type="presOf" srcId="{D3E3670A-FFF5-44DB-B386-C52F7D24D81E}" destId="{B9A54A2F-DA11-41BE-A20F-98E27B6FF82B}" srcOrd="1" destOrd="0" presId="urn:microsoft.com/office/officeart/2005/8/layout/radial5"/>
    <dgm:cxn modelId="{4764E2EB-62E1-4FE2-8383-6243F76D0F7C}" type="presOf" srcId="{D3E3670A-FFF5-44DB-B386-C52F7D24D81E}" destId="{ED49D976-2CA3-4989-87B9-E3E747B680AB}" srcOrd="0" destOrd="0" presId="urn:microsoft.com/office/officeart/2005/8/layout/radial5"/>
    <dgm:cxn modelId="{11E407EF-4168-4A20-B5E4-C822D5E6053A}" type="presOf" srcId="{14426625-CCA3-438D-A78A-11C48AAB4E5F}" destId="{CD698535-9C10-43BF-8F6B-61B8A6174F47}" srcOrd="1" destOrd="0" presId="urn:microsoft.com/office/officeart/2005/8/layout/radial5"/>
    <dgm:cxn modelId="{E70F9EEF-9C2F-46D4-A4B8-F84D0B770A5B}" type="presOf" srcId="{5C7F6E2B-E6C7-49A8-AC4D-E3D8D188D7F0}" destId="{020C002C-7DB7-48AA-8FF3-7E5DEB1D8542}" srcOrd="1" destOrd="0" presId="urn:microsoft.com/office/officeart/2005/8/layout/radial5"/>
    <dgm:cxn modelId="{A4E0B7F4-9948-45FF-9999-0A4C34D56D9E}" type="presOf" srcId="{884D63B3-DDD3-4E30-9739-87CA4EFF047B}" destId="{7657E58E-B59D-41EC-B512-5CEDFB23F470}" srcOrd="1" destOrd="0" presId="urn:microsoft.com/office/officeart/2005/8/layout/radial5"/>
    <dgm:cxn modelId="{A28157F9-46A0-42DF-BA38-FD9D4013E160}" type="presOf" srcId="{14426625-CCA3-438D-A78A-11C48AAB4E5F}" destId="{A13BCB38-0D48-46DB-878D-4D687B10AED9}" srcOrd="0" destOrd="0" presId="urn:microsoft.com/office/officeart/2005/8/layout/radial5"/>
    <dgm:cxn modelId="{1A765EA1-81FC-4AA8-9811-16F7C6AEBFA5}" type="presParOf" srcId="{EAD9B115-4F04-482E-9DF2-14C6D8459472}" destId="{FA4E5FD9-A50D-43EE-A498-98A13E50A823}" srcOrd="0" destOrd="0" presId="urn:microsoft.com/office/officeart/2005/8/layout/radial5"/>
    <dgm:cxn modelId="{30A4AEB0-C8F9-461D-B147-6BDC20616ED1}" type="presParOf" srcId="{EAD9B115-4F04-482E-9DF2-14C6D8459472}" destId="{364F32D5-6489-4856-B561-C09CDC169790}" srcOrd="1" destOrd="0" presId="urn:microsoft.com/office/officeart/2005/8/layout/radial5"/>
    <dgm:cxn modelId="{17533D79-C1DF-4126-BDC6-70CDA6BB5937}" type="presParOf" srcId="{364F32D5-6489-4856-B561-C09CDC169790}" destId="{7657E58E-B59D-41EC-B512-5CEDFB23F470}" srcOrd="0" destOrd="0" presId="urn:microsoft.com/office/officeart/2005/8/layout/radial5"/>
    <dgm:cxn modelId="{68C2B45C-9C1F-4B35-8440-4C8A05835D55}" type="presParOf" srcId="{EAD9B115-4F04-482E-9DF2-14C6D8459472}" destId="{37D1D013-F3A7-47A6-B4AA-4FC71E53B544}" srcOrd="2" destOrd="0" presId="urn:microsoft.com/office/officeart/2005/8/layout/radial5"/>
    <dgm:cxn modelId="{6745DF7C-749F-459D-BC1F-DF689947433A}" type="presParOf" srcId="{EAD9B115-4F04-482E-9DF2-14C6D8459472}" destId="{ED49D976-2CA3-4989-87B9-E3E747B680AB}" srcOrd="3" destOrd="0" presId="urn:microsoft.com/office/officeart/2005/8/layout/radial5"/>
    <dgm:cxn modelId="{A8F35558-EE13-4D7C-8314-69A0835382F9}" type="presParOf" srcId="{ED49D976-2CA3-4989-87B9-E3E747B680AB}" destId="{B9A54A2F-DA11-41BE-A20F-98E27B6FF82B}" srcOrd="0" destOrd="0" presId="urn:microsoft.com/office/officeart/2005/8/layout/radial5"/>
    <dgm:cxn modelId="{5ABEEE21-D914-4680-8949-FDFAF719087B}" type="presParOf" srcId="{EAD9B115-4F04-482E-9DF2-14C6D8459472}" destId="{925DE66C-C623-4E59-A881-6139861076B6}" srcOrd="4" destOrd="0" presId="urn:microsoft.com/office/officeart/2005/8/layout/radial5"/>
    <dgm:cxn modelId="{E08E6393-EB6C-49A4-99C8-90292CEEA288}" type="presParOf" srcId="{EAD9B115-4F04-482E-9DF2-14C6D8459472}" destId="{ED429AF8-02A9-4454-B9BC-8BF2599176E4}" srcOrd="5" destOrd="0" presId="urn:microsoft.com/office/officeart/2005/8/layout/radial5"/>
    <dgm:cxn modelId="{FA1593CB-3DD3-4A0A-95A0-712E962157F5}" type="presParOf" srcId="{ED429AF8-02A9-4454-B9BC-8BF2599176E4}" destId="{03508239-9EF0-4322-866E-3993650919ED}" srcOrd="0" destOrd="0" presId="urn:microsoft.com/office/officeart/2005/8/layout/radial5"/>
    <dgm:cxn modelId="{1BEFBACB-9FC1-4F66-AD83-9B1BD19765D1}" type="presParOf" srcId="{EAD9B115-4F04-482E-9DF2-14C6D8459472}" destId="{058DA6F1-E5D9-4742-9ACD-074BE28DCD21}" srcOrd="6" destOrd="0" presId="urn:microsoft.com/office/officeart/2005/8/layout/radial5"/>
    <dgm:cxn modelId="{9265B845-A439-419D-B863-850977921B77}" type="presParOf" srcId="{EAD9B115-4F04-482E-9DF2-14C6D8459472}" destId="{A13BCB38-0D48-46DB-878D-4D687B10AED9}" srcOrd="7" destOrd="0" presId="urn:microsoft.com/office/officeart/2005/8/layout/radial5"/>
    <dgm:cxn modelId="{48889700-E445-4A83-B196-269F4A1A0CB4}" type="presParOf" srcId="{A13BCB38-0D48-46DB-878D-4D687B10AED9}" destId="{CD698535-9C10-43BF-8F6B-61B8A6174F47}" srcOrd="0" destOrd="0" presId="urn:microsoft.com/office/officeart/2005/8/layout/radial5"/>
    <dgm:cxn modelId="{8ABD2816-A2F7-4831-93F2-EC8C7F3E3D44}" type="presParOf" srcId="{EAD9B115-4F04-482E-9DF2-14C6D8459472}" destId="{D014E2EB-5B08-4148-A634-0A118B0BB51E}" srcOrd="8" destOrd="0" presId="urn:microsoft.com/office/officeart/2005/8/layout/radial5"/>
    <dgm:cxn modelId="{EF8355B9-05DC-4D19-B015-8911A5C74D96}" type="presParOf" srcId="{EAD9B115-4F04-482E-9DF2-14C6D8459472}" destId="{6B74F08B-5F92-40EA-97E5-A2FE5A34529F}" srcOrd="9" destOrd="0" presId="urn:microsoft.com/office/officeart/2005/8/layout/radial5"/>
    <dgm:cxn modelId="{AA310397-AAA5-4B89-A8FE-BDFEEEA3B4EA}" type="presParOf" srcId="{6B74F08B-5F92-40EA-97E5-A2FE5A34529F}" destId="{020C002C-7DB7-48AA-8FF3-7E5DEB1D8542}" srcOrd="0" destOrd="0" presId="urn:microsoft.com/office/officeart/2005/8/layout/radial5"/>
    <dgm:cxn modelId="{DC415DBE-258A-47E9-8B76-F0F25F6F55DB}" type="presParOf" srcId="{EAD9B115-4F04-482E-9DF2-14C6D8459472}" destId="{5A8E4C7B-5922-46F7-BDA8-0C33F5C1B90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34E27-C9E8-42EA-896B-70C98C704D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E97BA4D-C597-4C62-8DD3-2FDB163DD7EC}">
      <dgm:prSet phldrT="[Text]"/>
      <dgm:spPr>
        <a:solidFill>
          <a:srgbClr val="92D050"/>
        </a:solidFill>
      </dgm:spPr>
      <dgm:t>
        <a:bodyPr/>
        <a:lstStyle/>
        <a:p>
          <a:r>
            <a:rPr lang="hr-HR" dirty="0"/>
            <a:t>IM</a:t>
          </a:r>
        </a:p>
      </dgm:t>
    </dgm:pt>
    <dgm:pt modelId="{D5871F2A-306A-421B-BFA9-3AD8649F2BBB}" type="parTrans" cxnId="{6FC81209-0A60-4707-BA63-317843BBEE50}">
      <dgm:prSet/>
      <dgm:spPr/>
      <dgm:t>
        <a:bodyPr/>
        <a:lstStyle/>
        <a:p>
          <a:endParaRPr lang="hr-HR"/>
        </a:p>
      </dgm:t>
    </dgm:pt>
    <dgm:pt modelId="{750E579A-65FA-46D5-B55D-1BFDB441E0E3}" type="sibTrans" cxnId="{6FC81209-0A60-4707-BA63-317843BBEE50}">
      <dgm:prSet/>
      <dgm:spPr/>
      <dgm:t>
        <a:bodyPr/>
        <a:lstStyle/>
        <a:p>
          <a:endParaRPr lang="hr-HR"/>
        </a:p>
      </dgm:t>
    </dgm:pt>
    <dgm:pt modelId="{7952D013-C2CC-4D0D-AEF6-842F8118DC90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400" dirty="0" err="1">
              <a:solidFill>
                <a:schemeClr val="tx1"/>
              </a:solidFill>
            </a:rPr>
            <a:t>Esszimmer</a:t>
          </a:r>
          <a:endParaRPr lang="hr-HR" sz="1400" dirty="0">
            <a:solidFill>
              <a:schemeClr val="tx1"/>
            </a:solidFill>
          </a:endParaRPr>
        </a:p>
      </dgm:t>
    </dgm:pt>
    <dgm:pt modelId="{ACF1590A-DF3B-4BA3-9962-A77514FADFB6}" type="parTrans" cxnId="{12CFF04F-DDFF-4F8F-9B27-FADA7CE2EBA3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A2CD626A-9FEB-49A6-9955-8CF503C1B679}" type="sibTrans" cxnId="{12CFF04F-DDFF-4F8F-9B27-FADA7CE2EBA3}">
      <dgm:prSet/>
      <dgm:spPr/>
      <dgm:t>
        <a:bodyPr/>
        <a:lstStyle/>
        <a:p>
          <a:endParaRPr lang="hr-HR"/>
        </a:p>
      </dgm:t>
    </dgm:pt>
    <dgm:pt modelId="{48197569-7115-4428-A61F-686BACEFDCB4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400" dirty="0" err="1">
              <a:solidFill>
                <a:schemeClr val="tx1"/>
              </a:solidFill>
            </a:rPr>
            <a:t>Wohnzimmer</a:t>
          </a:r>
          <a:endParaRPr lang="hr-HR" sz="1400" dirty="0">
            <a:solidFill>
              <a:schemeClr val="tx1"/>
            </a:solidFill>
          </a:endParaRPr>
        </a:p>
      </dgm:t>
    </dgm:pt>
    <dgm:pt modelId="{6FEEDEA6-3A11-4AB3-8F1C-02BDC9F63B66}" type="parTrans" cxnId="{F87F5E27-D6EB-4903-BEAF-959655541025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029ACD14-0E50-4972-AC5B-B024652CB6FB}" type="sibTrans" cxnId="{F87F5E27-D6EB-4903-BEAF-959655541025}">
      <dgm:prSet/>
      <dgm:spPr/>
      <dgm:t>
        <a:bodyPr/>
        <a:lstStyle/>
        <a:p>
          <a:endParaRPr lang="hr-HR"/>
        </a:p>
      </dgm:t>
    </dgm:pt>
    <dgm:pt modelId="{355D1FE3-520B-452D-97F3-1DF90572D228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400" dirty="0" err="1">
              <a:solidFill>
                <a:schemeClr val="tx1"/>
              </a:solidFill>
            </a:rPr>
            <a:t>Badezimmer</a:t>
          </a:r>
          <a:endParaRPr lang="hr-HR" sz="1400" dirty="0">
            <a:solidFill>
              <a:schemeClr val="tx1"/>
            </a:solidFill>
          </a:endParaRPr>
        </a:p>
      </dgm:t>
    </dgm:pt>
    <dgm:pt modelId="{1CC91677-5A31-4F62-9DAF-D7F02984A0BE}" type="parTrans" cxnId="{AB24EEFC-92FB-40E8-AB49-C8974CAAB1EB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325C29FF-01B6-4CBE-BA50-DE38A3F02389}" type="sibTrans" cxnId="{AB24EEFC-92FB-40E8-AB49-C8974CAAB1EB}">
      <dgm:prSet/>
      <dgm:spPr/>
      <dgm:t>
        <a:bodyPr/>
        <a:lstStyle/>
        <a:p>
          <a:endParaRPr lang="hr-HR"/>
        </a:p>
      </dgm:t>
    </dgm:pt>
    <dgm:pt modelId="{AD914C73-945E-4368-B103-7F8893C16A1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400" dirty="0" err="1">
              <a:solidFill>
                <a:schemeClr val="tx1"/>
              </a:solidFill>
            </a:rPr>
            <a:t>Klassenzimmer</a:t>
          </a:r>
          <a:endParaRPr lang="hr-HR" sz="1400" dirty="0">
            <a:solidFill>
              <a:schemeClr val="tx1"/>
            </a:solidFill>
          </a:endParaRPr>
        </a:p>
      </dgm:t>
    </dgm:pt>
    <dgm:pt modelId="{822635BA-0193-4903-895C-F899C4F24988}" type="parTrans" cxnId="{C9622134-CED3-4127-91E2-AA5C9E884C20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B60DDC0E-8FC3-4ED0-AD9F-D78A7E398CE7}" type="sibTrans" cxnId="{C9622134-CED3-4127-91E2-AA5C9E884C20}">
      <dgm:prSet/>
      <dgm:spPr/>
      <dgm:t>
        <a:bodyPr/>
        <a:lstStyle/>
        <a:p>
          <a:endParaRPr lang="hr-HR"/>
        </a:p>
      </dgm:t>
    </dgm:pt>
    <dgm:pt modelId="{2A2C8918-75D0-4732-B127-221ED40AEB77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026DB8A8-2B6F-48D2-9258-66BA8050D7F8}" type="parTrans" cxnId="{152DC8E3-4EF7-4ABD-BC95-EFF05BE2E576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5CAAE751-560E-4830-9650-2DEC021592F2}" type="sibTrans" cxnId="{152DC8E3-4EF7-4ABD-BC95-EFF05BE2E576}">
      <dgm:prSet/>
      <dgm:spPr/>
      <dgm:t>
        <a:bodyPr/>
        <a:lstStyle/>
        <a:p>
          <a:endParaRPr lang="hr-HR"/>
        </a:p>
      </dgm:t>
    </dgm:pt>
    <dgm:pt modelId="{62B9193E-68EE-497A-94F4-897A1921B1F4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31B927C2-01CC-4FDB-A264-45EA3F97B69B}" type="parTrans" cxnId="{22AF277A-0DFD-469C-BC7B-804A88D08E72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19E81A6C-6DE3-4954-8BA8-C81A3F705627}" type="sibTrans" cxnId="{22AF277A-0DFD-469C-BC7B-804A88D08E72}">
      <dgm:prSet/>
      <dgm:spPr/>
      <dgm:t>
        <a:bodyPr/>
        <a:lstStyle/>
        <a:p>
          <a:endParaRPr lang="hr-HR"/>
        </a:p>
      </dgm:t>
    </dgm:pt>
    <dgm:pt modelId="{7F686A93-8C86-4D71-9A26-B2BF26A766D9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51317E30-66F3-493F-A013-7F8597D3848B}" type="parTrans" cxnId="{2846D3B9-0FAE-4390-A1B4-F08A001603F6}">
      <dgm:prSet/>
      <dgm:spPr>
        <a:solidFill>
          <a:srgbClr val="92D050"/>
        </a:solidFill>
      </dgm:spPr>
      <dgm:t>
        <a:bodyPr/>
        <a:lstStyle/>
        <a:p>
          <a:endParaRPr lang="hr-HR"/>
        </a:p>
      </dgm:t>
    </dgm:pt>
    <dgm:pt modelId="{99B597DC-6612-4B46-A79F-20594933D365}" type="sibTrans" cxnId="{2846D3B9-0FAE-4390-A1B4-F08A001603F6}">
      <dgm:prSet/>
      <dgm:spPr/>
      <dgm:t>
        <a:bodyPr/>
        <a:lstStyle/>
        <a:p>
          <a:endParaRPr lang="hr-HR"/>
        </a:p>
      </dgm:t>
    </dgm:pt>
    <dgm:pt modelId="{B889A089-C793-411E-825C-827068895E26}" type="pres">
      <dgm:prSet presAssocID="{CBF34E27-C9E8-42EA-896B-70C98C704D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A51DD5-FED2-4EA9-AF03-7E3013623838}" type="pres">
      <dgm:prSet presAssocID="{0E97BA4D-C597-4C62-8DD3-2FDB163DD7EC}" presName="centerShape" presStyleLbl="node0" presStyleIdx="0" presStyleCnt="1"/>
      <dgm:spPr/>
    </dgm:pt>
    <dgm:pt modelId="{253AD705-B16C-4A55-AEDD-CE66A94B4B09}" type="pres">
      <dgm:prSet presAssocID="{ACF1590A-DF3B-4BA3-9962-A77514FADFB6}" presName="parTrans" presStyleLbl="sibTrans2D1" presStyleIdx="0" presStyleCnt="7"/>
      <dgm:spPr/>
    </dgm:pt>
    <dgm:pt modelId="{E531F68B-11CC-48F9-B335-2290D09230AB}" type="pres">
      <dgm:prSet presAssocID="{ACF1590A-DF3B-4BA3-9962-A77514FADFB6}" presName="connectorText" presStyleLbl="sibTrans2D1" presStyleIdx="0" presStyleCnt="7"/>
      <dgm:spPr/>
    </dgm:pt>
    <dgm:pt modelId="{B60EE114-E313-42F4-A9BE-78E4EDBCF990}" type="pres">
      <dgm:prSet presAssocID="{7952D013-C2CC-4D0D-AEF6-842F8118DC90}" presName="node" presStyleLbl="node1" presStyleIdx="0" presStyleCnt="7">
        <dgm:presLayoutVars>
          <dgm:bulletEnabled val="1"/>
        </dgm:presLayoutVars>
      </dgm:prSet>
      <dgm:spPr/>
    </dgm:pt>
    <dgm:pt modelId="{150A04E4-0CFC-4B10-A95F-95DEE7B32B6F}" type="pres">
      <dgm:prSet presAssocID="{6FEEDEA6-3A11-4AB3-8F1C-02BDC9F63B66}" presName="parTrans" presStyleLbl="sibTrans2D1" presStyleIdx="1" presStyleCnt="7"/>
      <dgm:spPr/>
    </dgm:pt>
    <dgm:pt modelId="{88AF5EEC-56BE-4B01-851F-29BDC516828D}" type="pres">
      <dgm:prSet presAssocID="{6FEEDEA6-3A11-4AB3-8F1C-02BDC9F63B66}" presName="connectorText" presStyleLbl="sibTrans2D1" presStyleIdx="1" presStyleCnt="7"/>
      <dgm:spPr/>
    </dgm:pt>
    <dgm:pt modelId="{92E36217-EDD4-449C-9439-A822FD8DB61B}" type="pres">
      <dgm:prSet presAssocID="{48197569-7115-4428-A61F-686BACEFDCB4}" presName="node" presStyleLbl="node1" presStyleIdx="1" presStyleCnt="7" custScaleX="127943">
        <dgm:presLayoutVars>
          <dgm:bulletEnabled val="1"/>
        </dgm:presLayoutVars>
      </dgm:prSet>
      <dgm:spPr/>
    </dgm:pt>
    <dgm:pt modelId="{C0EA790E-DA05-42EE-94C1-CCD09DF17B7B}" type="pres">
      <dgm:prSet presAssocID="{1CC91677-5A31-4F62-9DAF-D7F02984A0BE}" presName="parTrans" presStyleLbl="sibTrans2D1" presStyleIdx="2" presStyleCnt="7"/>
      <dgm:spPr/>
    </dgm:pt>
    <dgm:pt modelId="{999BEF41-5031-4864-A39E-193A2AE5928B}" type="pres">
      <dgm:prSet presAssocID="{1CC91677-5A31-4F62-9DAF-D7F02984A0BE}" presName="connectorText" presStyleLbl="sibTrans2D1" presStyleIdx="2" presStyleCnt="7"/>
      <dgm:spPr/>
    </dgm:pt>
    <dgm:pt modelId="{07BA4105-4CFC-4495-9648-C3AFB595BF39}" type="pres">
      <dgm:prSet presAssocID="{355D1FE3-520B-452D-97F3-1DF90572D228}" presName="node" presStyleLbl="node1" presStyleIdx="2" presStyleCnt="7" custScaleX="123595">
        <dgm:presLayoutVars>
          <dgm:bulletEnabled val="1"/>
        </dgm:presLayoutVars>
      </dgm:prSet>
      <dgm:spPr/>
    </dgm:pt>
    <dgm:pt modelId="{8B7B15A5-12F8-4CB9-8D21-4FC47A166F8C}" type="pres">
      <dgm:prSet presAssocID="{822635BA-0193-4903-895C-F899C4F24988}" presName="parTrans" presStyleLbl="sibTrans2D1" presStyleIdx="3" presStyleCnt="7"/>
      <dgm:spPr/>
    </dgm:pt>
    <dgm:pt modelId="{A3A7EA9A-A366-402D-9E67-FA978804664E}" type="pres">
      <dgm:prSet presAssocID="{822635BA-0193-4903-895C-F899C4F24988}" presName="connectorText" presStyleLbl="sibTrans2D1" presStyleIdx="3" presStyleCnt="7"/>
      <dgm:spPr/>
    </dgm:pt>
    <dgm:pt modelId="{651E2DDE-C04F-4A29-A587-6CA3C9A2C986}" type="pres">
      <dgm:prSet presAssocID="{AD914C73-945E-4368-B103-7F8893C16A1C}" presName="node" presStyleLbl="node1" presStyleIdx="3" presStyleCnt="7" custScaleX="143429" custRadScaleRad="103151" custRadScaleInc="-24730">
        <dgm:presLayoutVars>
          <dgm:bulletEnabled val="1"/>
        </dgm:presLayoutVars>
      </dgm:prSet>
      <dgm:spPr/>
    </dgm:pt>
    <dgm:pt modelId="{CA74CF44-34DC-4766-81B6-40BBF6016CFD}" type="pres">
      <dgm:prSet presAssocID="{026DB8A8-2B6F-48D2-9258-66BA8050D7F8}" presName="parTrans" presStyleLbl="sibTrans2D1" presStyleIdx="4" presStyleCnt="7"/>
      <dgm:spPr/>
    </dgm:pt>
    <dgm:pt modelId="{EF78FA47-F056-4186-A88F-D87E44D958AA}" type="pres">
      <dgm:prSet presAssocID="{026DB8A8-2B6F-48D2-9258-66BA8050D7F8}" presName="connectorText" presStyleLbl="sibTrans2D1" presStyleIdx="4" presStyleCnt="7"/>
      <dgm:spPr/>
    </dgm:pt>
    <dgm:pt modelId="{7C332327-7E5F-4037-A10B-D0A4408BE1B0}" type="pres">
      <dgm:prSet presAssocID="{2A2C8918-75D0-4732-B127-221ED40AEB77}" presName="node" presStyleLbl="node1" presStyleIdx="4" presStyleCnt="7" custScaleX="121182">
        <dgm:presLayoutVars>
          <dgm:bulletEnabled val="1"/>
        </dgm:presLayoutVars>
      </dgm:prSet>
      <dgm:spPr/>
    </dgm:pt>
    <dgm:pt modelId="{BF5F1916-CAF8-4EBF-9645-E8B4B0FDA3DA}" type="pres">
      <dgm:prSet presAssocID="{31B927C2-01CC-4FDB-A264-45EA3F97B69B}" presName="parTrans" presStyleLbl="sibTrans2D1" presStyleIdx="5" presStyleCnt="7"/>
      <dgm:spPr/>
    </dgm:pt>
    <dgm:pt modelId="{BC6480B1-B80B-4850-B4D2-AAB8CF6ED21C}" type="pres">
      <dgm:prSet presAssocID="{31B927C2-01CC-4FDB-A264-45EA3F97B69B}" presName="connectorText" presStyleLbl="sibTrans2D1" presStyleIdx="5" presStyleCnt="7"/>
      <dgm:spPr/>
    </dgm:pt>
    <dgm:pt modelId="{857BBDED-FA1A-41F3-9246-FE6BC9317A6F}" type="pres">
      <dgm:prSet presAssocID="{62B9193E-68EE-497A-94F4-897A1921B1F4}" presName="node" presStyleLbl="node1" presStyleIdx="5" presStyleCnt="7" custScaleX="133416">
        <dgm:presLayoutVars>
          <dgm:bulletEnabled val="1"/>
        </dgm:presLayoutVars>
      </dgm:prSet>
      <dgm:spPr/>
    </dgm:pt>
    <dgm:pt modelId="{BEA6E7CE-B1B5-4B60-BE1C-3451C02C69B9}" type="pres">
      <dgm:prSet presAssocID="{51317E30-66F3-493F-A013-7F8597D3848B}" presName="parTrans" presStyleLbl="sibTrans2D1" presStyleIdx="6" presStyleCnt="7"/>
      <dgm:spPr/>
    </dgm:pt>
    <dgm:pt modelId="{8792F232-B30A-4BB3-8049-A4B8ECA3F4B3}" type="pres">
      <dgm:prSet presAssocID="{51317E30-66F3-493F-A013-7F8597D3848B}" presName="connectorText" presStyleLbl="sibTrans2D1" presStyleIdx="6" presStyleCnt="7"/>
      <dgm:spPr/>
    </dgm:pt>
    <dgm:pt modelId="{61B10526-5143-437C-9D8E-4D68419A8178}" type="pres">
      <dgm:prSet presAssocID="{7F686A93-8C86-4D71-9A26-B2BF26A766D9}" presName="node" presStyleLbl="node1" presStyleIdx="6" presStyleCnt="7" custScaleX="155959">
        <dgm:presLayoutVars>
          <dgm:bulletEnabled val="1"/>
        </dgm:presLayoutVars>
      </dgm:prSet>
      <dgm:spPr/>
    </dgm:pt>
  </dgm:ptLst>
  <dgm:cxnLst>
    <dgm:cxn modelId="{6A8DFA00-F7C1-4419-A48D-47E033BB85EE}" type="presOf" srcId="{0E97BA4D-C597-4C62-8DD3-2FDB163DD7EC}" destId="{66A51DD5-FED2-4EA9-AF03-7E3013623838}" srcOrd="0" destOrd="0" presId="urn:microsoft.com/office/officeart/2005/8/layout/radial5"/>
    <dgm:cxn modelId="{6FC81209-0A60-4707-BA63-317843BBEE50}" srcId="{CBF34E27-C9E8-42EA-896B-70C98C704D55}" destId="{0E97BA4D-C597-4C62-8DD3-2FDB163DD7EC}" srcOrd="0" destOrd="0" parTransId="{D5871F2A-306A-421B-BFA9-3AD8649F2BBB}" sibTransId="{750E579A-65FA-46D5-B55D-1BFDB441E0E3}"/>
    <dgm:cxn modelId="{2DA0030D-0970-42B9-9EFC-FBB1CC39B00C}" type="presOf" srcId="{AD914C73-945E-4368-B103-7F8893C16A1C}" destId="{651E2DDE-C04F-4A29-A587-6CA3C9A2C986}" srcOrd="0" destOrd="0" presId="urn:microsoft.com/office/officeart/2005/8/layout/radial5"/>
    <dgm:cxn modelId="{B47E570E-96D5-486C-899D-21AF1112ED29}" type="presOf" srcId="{7952D013-C2CC-4D0D-AEF6-842F8118DC90}" destId="{B60EE114-E313-42F4-A9BE-78E4EDBCF990}" srcOrd="0" destOrd="0" presId="urn:microsoft.com/office/officeart/2005/8/layout/radial5"/>
    <dgm:cxn modelId="{39890F12-249C-4C11-9F5C-583C174D6B84}" type="presOf" srcId="{31B927C2-01CC-4FDB-A264-45EA3F97B69B}" destId="{BC6480B1-B80B-4850-B4D2-AAB8CF6ED21C}" srcOrd="1" destOrd="0" presId="urn:microsoft.com/office/officeart/2005/8/layout/radial5"/>
    <dgm:cxn modelId="{EB081C13-BB94-4B11-B6D9-7A160FD0160D}" type="presOf" srcId="{ACF1590A-DF3B-4BA3-9962-A77514FADFB6}" destId="{E531F68B-11CC-48F9-B335-2290D09230AB}" srcOrd="1" destOrd="0" presId="urn:microsoft.com/office/officeart/2005/8/layout/radial5"/>
    <dgm:cxn modelId="{3345D626-8F5A-41D1-B8D5-376BA3EF80A3}" type="presOf" srcId="{822635BA-0193-4903-895C-F899C4F24988}" destId="{A3A7EA9A-A366-402D-9E67-FA978804664E}" srcOrd="1" destOrd="0" presId="urn:microsoft.com/office/officeart/2005/8/layout/radial5"/>
    <dgm:cxn modelId="{F87F5E27-D6EB-4903-BEAF-959655541025}" srcId="{0E97BA4D-C597-4C62-8DD3-2FDB163DD7EC}" destId="{48197569-7115-4428-A61F-686BACEFDCB4}" srcOrd="1" destOrd="0" parTransId="{6FEEDEA6-3A11-4AB3-8F1C-02BDC9F63B66}" sibTransId="{029ACD14-0E50-4972-AC5B-B024652CB6FB}"/>
    <dgm:cxn modelId="{E93E3028-6F85-4F90-9AC6-FCC350A51720}" type="presOf" srcId="{CBF34E27-C9E8-42EA-896B-70C98C704D55}" destId="{B889A089-C793-411E-825C-827068895E26}" srcOrd="0" destOrd="0" presId="urn:microsoft.com/office/officeart/2005/8/layout/radial5"/>
    <dgm:cxn modelId="{C9622134-CED3-4127-91E2-AA5C9E884C20}" srcId="{0E97BA4D-C597-4C62-8DD3-2FDB163DD7EC}" destId="{AD914C73-945E-4368-B103-7F8893C16A1C}" srcOrd="3" destOrd="0" parTransId="{822635BA-0193-4903-895C-F899C4F24988}" sibTransId="{B60DDC0E-8FC3-4ED0-AD9F-D78A7E398CE7}"/>
    <dgm:cxn modelId="{DA6EA835-A40E-404D-8CE3-40C164E9FD22}" type="presOf" srcId="{7F686A93-8C86-4D71-9A26-B2BF26A766D9}" destId="{61B10526-5143-437C-9D8E-4D68419A8178}" srcOrd="0" destOrd="0" presId="urn:microsoft.com/office/officeart/2005/8/layout/radial5"/>
    <dgm:cxn modelId="{2DBCD85C-D2DF-4F83-B7E4-75F8BD95CEE2}" type="presOf" srcId="{1CC91677-5A31-4F62-9DAF-D7F02984A0BE}" destId="{999BEF41-5031-4864-A39E-193A2AE5928B}" srcOrd="1" destOrd="0" presId="urn:microsoft.com/office/officeart/2005/8/layout/radial5"/>
    <dgm:cxn modelId="{1238C145-8035-4378-838C-5D6A7D9EC5FB}" type="presOf" srcId="{ACF1590A-DF3B-4BA3-9962-A77514FADFB6}" destId="{253AD705-B16C-4A55-AEDD-CE66A94B4B09}" srcOrd="0" destOrd="0" presId="urn:microsoft.com/office/officeart/2005/8/layout/radial5"/>
    <dgm:cxn modelId="{62E5804B-9F87-47FB-AB73-1C230C8D59FC}" type="presOf" srcId="{6FEEDEA6-3A11-4AB3-8F1C-02BDC9F63B66}" destId="{150A04E4-0CFC-4B10-A95F-95DEE7B32B6F}" srcOrd="0" destOrd="0" presId="urn:microsoft.com/office/officeart/2005/8/layout/radial5"/>
    <dgm:cxn modelId="{C8A3F76D-8EA2-4C72-867F-3E23DFDBD7CA}" type="presOf" srcId="{6FEEDEA6-3A11-4AB3-8F1C-02BDC9F63B66}" destId="{88AF5EEC-56BE-4B01-851F-29BDC516828D}" srcOrd="1" destOrd="0" presId="urn:microsoft.com/office/officeart/2005/8/layout/radial5"/>
    <dgm:cxn modelId="{12CFF04F-DDFF-4F8F-9B27-FADA7CE2EBA3}" srcId="{0E97BA4D-C597-4C62-8DD3-2FDB163DD7EC}" destId="{7952D013-C2CC-4D0D-AEF6-842F8118DC90}" srcOrd="0" destOrd="0" parTransId="{ACF1590A-DF3B-4BA3-9962-A77514FADFB6}" sibTransId="{A2CD626A-9FEB-49A6-9955-8CF503C1B679}"/>
    <dgm:cxn modelId="{995E0A76-0804-4A48-846F-AAC4778025F6}" type="presOf" srcId="{51317E30-66F3-493F-A013-7F8597D3848B}" destId="{8792F232-B30A-4BB3-8049-A4B8ECA3F4B3}" srcOrd="1" destOrd="0" presId="urn:microsoft.com/office/officeart/2005/8/layout/radial5"/>
    <dgm:cxn modelId="{22AF277A-0DFD-469C-BC7B-804A88D08E72}" srcId="{0E97BA4D-C597-4C62-8DD3-2FDB163DD7EC}" destId="{62B9193E-68EE-497A-94F4-897A1921B1F4}" srcOrd="5" destOrd="0" parTransId="{31B927C2-01CC-4FDB-A264-45EA3F97B69B}" sibTransId="{19E81A6C-6DE3-4954-8BA8-C81A3F705627}"/>
    <dgm:cxn modelId="{BCE62285-7743-47FE-80F3-FE2DEF4D1A19}" type="presOf" srcId="{822635BA-0193-4903-895C-F899C4F24988}" destId="{8B7B15A5-12F8-4CB9-8D21-4FC47A166F8C}" srcOrd="0" destOrd="0" presId="urn:microsoft.com/office/officeart/2005/8/layout/radial5"/>
    <dgm:cxn modelId="{3BC36D92-EE19-40B7-B2D2-7B9EA9975A6C}" type="presOf" srcId="{2A2C8918-75D0-4732-B127-221ED40AEB77}" destId="{7C332327-7E5F-4037-A10B-D0A4408BE1B0}" srcOrd="0" destOrd="0" presId="urn:microsoft.com/office/officeart/2005/8/layout/radial5"/>
    <dgm:cxn modelId="{AF13C797-6053-4DC0-AA7D-B790F955B76B}" type="presOf" srcId="{31B927C2-01CC-4FDB-A264-45EA3F97B69B}" destId="{BF5F1916-CAF8-4EBF-9645-E8B4B0FDA3DA}" srcOrd="0" destOrd="0" presId="urn:microsoft.com/office/officeart/2005/8/layout/radial5"/>
    <dgm:cxn modelId="{EDAE6FA4-C6A3-4F48-ABDC-154FA04F0A59}" type="presOf" srcId="{62B9193E-68EE-497A-94F4-897A1921B1F4}" destId="{857BBDED-FA1A-41F3-9246-FE6BC9317A6F}" srcOrd="0" destOrd="0" presId="urn:microsoft.com/office/officeart/2005/8/layout/radial5"/>
    <dgm:cxn modelId="{2846D3B9-0FAE-4390-A1B4-F08A001603F6}" srcId="{0E97BA4D-C597-4C62-8DD3-2FDB163DD7EC}" destId="{7F686A93-8C86-4D71-9A26-B2BF26A766D9}" srcOrd="6" destOrd="0" parTransId="{51317E30-66F3-493F-A013-7F8597D3848B}" sibTransId="{99B597DC-6612-4B46-A79F-20594933D365}"/>
    <dgm:cxn modelId="{A836FDC1-604A-448F-AA3B-867C65532434}" type="presOf" srcId="{026DB8A8-2B6F-48D2-9258-66BA8050D7F8}" destId="{EF78FA47-F056-4186-A88F-D87E44D958AA}" srcOrd="1" destOrd="0" presId="urn:microsoft.com/office/officeart/2005/8/layout/radial5"/>
    <dgm:cxn modelId="{F637A7C7-FB3F-41A5-AC51-DA7A23F43648}" type="presOf" srcId="{51317E30-66F3-493F-A013-7F8597D3848B}" destId="{BEA6E7CE-B1B5-4B60-BE1C-3451C02C69B9}" srcOrd="0" destOrd="0" presId="urn:microsoft.com/office/officeart/2005/8/layout/radial5"/>
    <dgm:cxn modelId="{443EF5CD-3CF6-4C87-B4CB-FA975C1A3BCE}" type="presOf" srcId="{1CC91677-5A31-4F62-9DAF-D7F02984A0BE}" destId="{C0EA790E-DA05-42EE-94C1-CCD09DF17B7B}" srcOrd="0" destOrd="0" presId="urn:microsoft.com/office/officeart/2005/8/layout/radial5"/>
    <dgm:cxn modelId="{BC49E9D5-5C83-4D10-9E88-FD505093B898}" type="presOf" srcId="{48197569-7115-4428-A61F-686BACEFDCB4}" destId="{92E36217-EDD4-449C-9439-A822FD8DB61B}" srcOrd="0" destOrd="0" presId="urn:microsoft.com/office/officeart/2005/8/layout/radial5"/>
    <dgm:cxn modelId="{194200DC-D69E-49E0-AFBD-B5BF087B11EF}" type="presOf" srcId="{355D1FE3-520B-452D-97F3-1DF90572D228}" destId="{07BA4105-4CFC-4495-9648-C3AFB595BF39}" srcOrd="0" destOrd="0" presId="urn:microsoft.com/office/officeart/2005/8/layout/radial5"/>
    <dgm:cxn modelId="{152DC8E3-4EF7-4ABD-BC95-EFF05BE2E576}" srcId="{0E97BA4D-C597-4C62-8DD3-2FDB163DD7EC}" destId="{2A2C8918-75D0-4732-B127-221ED40AEB77}" srcOrd="4" destOrd="0" parTransId="{026DB8A8-2B6F-48D2-9258-66BA8050D7F8}" sibTransId="{5CAAE751-560E-4830-9650-2DEC021592F2}"/>
    <dgm:cxn modelId="{B6E8A3F9-DB69-4E39-88C9-4ED635A5C482}" type="presOf" srcId="{026DB8A8-2B6F-48D2-9258-66BA8050D7F8}" destId="{CA74CF44-34DC-4766-81B6-40BBF6016CFD}" srcOrd="0" destOrd="0" presId="urn:microsoft.com/office/officeart/2005/8/layout/radial5"/>
    <dgm:cxn modelId="{AB24EEFC-92FB-40E8-AB49-C8974CAAB1EB}" srcId="{0E97BA4D-C597-4C62-8DD3-2FDB163DD7EC}" destId="{355D1FE3-520B-452D-97F3-1DF90572D228}" srcOrd="2" destOrd="0" parTransId="{1CC91677-5A31-4F62-9DAF-D7F02984A0BE}" sibTransId="{325C29FF-01B6-4CBE-BA50-DE38A3F02389}"/>
    <dgm:cxn modelId="{FC54A690-67C4-4028-A8E6-2FA696A24B70}" type="presParOf" srcId="{B889A089-C793-411E-825C-827068895E26}" destId="{66A51DD5-FED2-4EA9-AF03-7E3013623838}" srcOrd="0" destOrd="0" presId="urn:microsoft.com/office/officeart/2005/8/layout/radial5"/>
    <dgm:cxn modelId="{A7C5265A-31DA-4B3D-887D-5BCF4C5B93EA}" type="presParOf" srcId="{B889A089-C793-411E-825C-827068895E26}" destId="{253AD705-B16C-4A55-AEDD-CE66A94B4B09}" srcOrd="1" destOrd="0" presId="urn:microsoft.com/office/officeart/2005/8/layout/radial5"/>
    <dgm:cxn modelId="{253F9121-A5F7-4DAE-A950-1E4BE339C121}" type="presParOf" srcId="{253AD705-B16C-4A55-AEDD-CE66A94B4B09}" destId="{E531F68B-11CC-48F9-B335-2290D09230AB}" srcOrd="0" destOrd="0" presId="urn:microsoft.com/office/officeart/2005/8/layout/radial5"/>
    <dgm:cxn modelId="{2D9E9547-0AE0-4B52-8074-143ACA2EF28D}" type="presParOf" srcId="{B889A089-C793-411E-825C-827068895E26}" destId="{B60EE114-E313-42F4-A9BE-78E4EDBCF990}" srcOrd="2" destOrd="0" presId="urn:microsoft.com/office/officeart/2005/8/layout/radial5"/>
    <dgm:cxn modelId="{A462063D-876B-46BC-92B7-F528A7E2E45A}" type="presParOf" srcId="{B889A089-C793-411E-825C-827068895E26}" destId="{150A04E4-0CFC-4B10-A95F-95DEE7B32B6F}" srcOrd="3" destOrd="0" presId="urn:microsoft.com/office/officeart/2005/8/layout/radial5"/>
    <dgm:cxn modelId="{2D5291BB-A31B-4272-B097-19C45AC8D112}" type="presParOf" srcId="{150A04E4-0CFC-4B10-A95F-95DEE7B32B6F}" destId="{88AF5EEC-56BE-4B01-851F-29BDC516828D}" srcOrd="0" destOrd="0" presId="urn:microsoft.com/office/officeart/2005/8/layout/radial5"/>
    <dgm:cxn modelId="{FA2F7820-5328-4F21-8AD5-CD1A0143559E}" type="presParOf" srcId="{B889A089-C793-411E-825C-827068895E26}" destId="{92E36217-EDD4-449C-9439-A822FD8DB61B}" srcOrd="4" destOrd="0" presId="urn:microsoft.com/office/officeart/2005/8/layout/radial5"/>
    <dgm:cxn modelId="{3486CF49-50CE-442D-9DEA-93ECE8B1F626}" type="presParOf" srcId="{B889A089-C793-411E-825C-827068895E26}" destId="{C0EA790E-DA05-42EE-94C1-CCD09DF17B7B}" srcOrd="5" destOrd="0" presId="urn:microsoft.com/office/officeart/2005/8/layout/radial5"/>
    <dgm:cxn modelId="{E3B0663A-184D-48EB-AE9E-E88A389F3588}" type="presParOf" srcId="{C0EA790E-DA05-42EE-94C1-CCD09DF17B7B}" destId="{999BEF41-5031-4864-A39E-193A2AE5928B}" srcOrd="0" destOrd="0" presId="urn:microsoft.com/office/officeart/2005/8/layout/radial5"/>
    <dgm:cxn modelId="{39D75F29-2ECA-4244-9413-25F52278AE00}" type="presParOf" srcId="{B889A089-C793-411E-825C-827068895E26}" destId="{07BA4105-4CFC-4495-9648-C3AFB595BF39}" srcOrd="6" destOrd="0" presId="urn:microsoft.com/office/officeart/2005/8/layout/radial5"/>
    <dgm:cxn modelId="{51A048E7-6AF4-45B1-A023-46CE2E9F8756}" type="presParOf" srcId="{B889A089-C793-411E-825C-827068895E26}" destId="{8B7B15A5-12F8-4CB9-8D21-4FC47A166F8C}" srcOrd="7" destOrd="0" presId="urn:microsoft.com/office/officeart/2005/8/layout/radial5"/>
    <dgm:cxn modelId="{C3AEF772-2249-462D-9A7E-282020794E7B}" type="presParOf" srcId="{8B7B15A5-12F8-4CB9-8D21-4FC47A166F8C}" destId="{A3A7EA9A-A366-402D-9E67-FA978804664E}" srcOrd="0" destOrd="0" presId="urn:microsoft.com/office/officeart/2005/8/layout/radial5"/>
    <dgm:cxn modelId="{52EB6879-241A-40A4-A5DC-F368EF70CC50}" type="presParOf" srcId="{B889A089-C793-411E-825C-827068895E26}" destId="{651E2DDE-C04F-4A29-A587-6CA3C9A2C986}" srcOrd="8" destOrd="0" presId="urn:microsoft.com/office/officeart/2005/8/layout/radial5"/>
    <dgm:cxn modelId="{339A2F21-7F3F-47AD-A549-67D2B55BE711}" type="presParOf" srcId="{B889A089-C793-411E-825C-827068895E26}" destId="{CA74CF44-34DC-4766-81B6-40BBF6016CFD}" srcOrd="9" destOrd="0" presId="urn:microsoft.com/office/officeart/2005/8/layout/radial5"/>
    <dgm:cxn modelId="{EF6162BB-0A02-46ED-B99F-2D5A3FB2D5D4}" type="presParOf" srcId="{CA74CF44-34DC-4766-81B6-40BBF6016CFD}" destId="{EF78FA47-F056-4186-A88F-D87E44D958AA}" srcOrd="0" destOrd="0" presId="urn:microsoft.com/office/officeart/2005/8/layout/radial5"/>
    <dgm:cxn modelId="{B0BAB8D4-D004-480E-B8E5-F66B5AE0431F}" type="presParOf" srcId="{B889A089-C793-411E-825C-827068895E26}" destId="{7C332327-7E5F-4037-A10B-D0A4408BE1B0}" srcOrd="10" destOrd="0" presId="urn:microsoft.com/office/officeart/2005/8/layout/radial5"/>
    <dgm:cxn modelId="{02ECF47D-8611-48B3-9F1D-B6243A6A4035}" type="presParOf" srcId="{B889A089-C793-411E-825C-827068895E26}" destId="{BF5F1916-CAF8-4EBF-9645-E8B4B0FDA3DA}" srcOrd="11" destOrd="0" presId="urn:microsoft.com/office/officeart/2005/8/layout/radial5"/>
    <dgm:cxn modelId="{85860485-7CD5-49FD-A6A1-9B580EF04EDC}" type="presParOf" srcId="{BF5F1916-CAF8-4EBF-9645-E8B4B0FDA3DA}" destId="{BC6480B1-B80B-4850-B4D2-AAB8CF6ED21C}" srcOrd="0" destOrd="0" presId="urn:microsoft.com/office/officeart/2005/8/layout/radial5"/>
    <dgm:cxn modelId="{9D259C7E-6F14-4CF7-BFB7-172E27F26CD1}" type="presParOf" srcId="{B889A089-C793-411E-825C-827068895E26}" destId="{857BBDED-FA1A-41F3-9246-FE6BC9317A6F}" srcOrd="12" destOrd="0" presId="urn:microsoft.com/office/officeart/2005/8/layout/radial5"/>
    <dgm:cxn modelId="{06342059-F042-4617-891D-6182E7EA5DB5}" type="presParOf" srcId="{B889A089-C793-411E-825C-827068895E26}" destId="{BEA6E7CE-B1B5-4B60-BE1C-3451C02C69B9}" srcOrd="13" destOrd="0" presId="urn:microsoft.com/office/officeart/2005/8/layout/radial5"/>
    <dgm:cxn modelId="{1CAE4A50-C33C-459C-BB80-A247CB57EE19}" type="presParOf" srcId="{BEA6E7CE-B1B5-4B60-BE1C-3451C02C69B9}" destId="{8792F232-B30A-4BB3-8049-A4B8ECA3F4B3}" srcOrd="0" destOrd="0" presId="urn:microsoft.com/office/officeart/2005/8/layout/radial5"/>
    <dgm:cxn modelId="{16F8D8EF-C015-477C-8518-7B3784390A25}" type="presParOf" srcId="{B889A089-C793-411E-825C-827068895E26}" destId="{61B10526-5143-437C-9D8E-4D68419A817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B3209-B2A0-404C-83B4-ECD64C19C744}">
      <dsp:nvSpPr>
        <dsp:cNvPr id="0" name=""/>
        <dsp:cNvSpPr/>
      </dsp:nvSpPr>
      <dsp:spPr>
        <a:xfrm>
          <a:off x="2393156" y="1835358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IM</a:t>
          </a:r>
        </a:p>
      </dsp:txBody>
      <dsp:txXfrm>
        <a:off x="2584955" y="2027157"/>
        <a:ext cx="926089" cy="926089"/>
      </dsp:txXfrm>
    </dsp:sp>
    <dsp:sp modelId="{305E581C-2708-4E13-BA3F-A3116AAE12B7}">
      <dsp:nvSpPr>
        <dsp:cNvPr id="0" name=""/>
        <dsp:cNvSpPr/>
      </dsp:nvSpPr>
      <dsp:spPr>
        <a:xfrm rot="16200000">
          <a:off x="2909372" y="1358997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2950960" y="1489644"/>
        <a:ext cx="194078" cy="267175"/>
      </dsp:txXfrm>
    </dsp:sp>
    <dsp:sp modelId="{5167370C-3BBE-4F80-95D6-9D90C1C6B324}">
      <dsp:nvSpPr>
        <dsp:cNvPr id="0" name=""/>
        <dsp:cNvSpPr/>
      </dsp:nvSpPr>
      <dsp:spPr>
        <a:xfrm>
          <a:off x="2393156" y="2548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 err="1"/>
            <a:t>Flur</a:t>
          </a:r>
          <a:endParaRPr lang="hr-HR" sz="1800" kern="1200" dirty="0"/>
        </a:p>
      </dsp:txBody>
      <dsp:txXfrm>
        <a:off x="2584955" y="194347"/>
        <a:ext cx="926089" cy="926089"/>
      </dsp:txXfrm>
    </dsp:sp>
    <dsp:sp modelId="{44A7513C-E8B0-4493-9E6C-1F022FDD89EE}">
      <dsp:nvSpPr>
        <dsp:cNvPr id="0" name=""/>
        <dsp:cNvSpPr/>
      </dsp:nvSpPr>
      <dsp:spPr>
        <a:xfrm rot="1800000">
          <a:off x="3696206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701778" y="2790099"/>
        <a:ext cx="194078" cy="267175"/>
      </dsp:txXfrm>
    </dsp:sp>
    <dsp:sp modelId="{59106581-FD98-4C90-BF38-C15444E58CCB}">
      <dsp:nvSpPr>
        <dsp:cNvPr id="0" name=""/>
        <dsp:cNvSpPr/>
      </dsp:nvSpPr>
      <dsp:spPr>
        <a:xfrm>
          <a:off x="3980416" y="2751763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Park</a:t>
          </a:r>
        </a:p>
      </dsp:txBody>
      <dsp:txXfrm>
        <a:off x="4172215" y="2943562"/>
        <a:ext cx="926089" cy="926089"/>
      </dsp:txXfrm>
    </dsp:sp>
    <dsp:sp modelId="{9742F753-E8F7-4CCE-AF8F-69A1273A31D8}">
      <dsp:nvSpPr>
        <dsp:cNvPr id="0" name=""/>
        <dsp:cNvSpPr/>
      </dsp:nvSpPr>
      <dsp:spPr>
        <a:xfrm rot="9000000">
          <a:off x="2122538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 rot="10800000">
        <a:off x="2200142" y="2790099"/>
        <a:ext cx="194078" cy="267175"/>
      </dsp:txXfrm>
    </dsp:sp>
    <dsp:sp modelId="{25A8B093-FD87-41D9-9B25-E62C46AAFEE8}">
      <dsp:nvSpPr>
        <dsp:cNvPr id="0" name=""/>
        <dsp:cNvSpPr/>
      </dsp:nvSpPr>
      <dsp:spPr>
        <a:xfrm>
          <a:off x="805896" y="2751763"/>
          <a:ext cx="1309687" cy="13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Garten</a:t>
          </a:r>
          <a:endParaRPr lang="hr-HR" sz="2000" kern="1200" dirty="0"/>
        </a:p>
      </dsp:txBody>
      <dsp:txXfrm>
        <a:off x="997695" y="2943562"/>
        <a:ext cx="926089" cy="926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5FD9-A50D-43EE-A498-98A13E50A823}">
      <dsp:nvSpPr>
        <dsp:cNvPr id="0" name=""/>
        <dsp:cNvSpPr/>
      </dsp:nvSpPr>
      <dsp:spPr>
        <a:xfrm>
          <a:off x="3155553" y="2055392"/>
          <a:ext cx="1465756" cy="1465756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IN DER</a:t>
          </a:r>
        </a:p>
      </dsp:txBody>
      <dsp:txXfrm>
        <a:off x="3370208" y="2270047"/>
        <a:ext cx="1036446" cy="1036446"/>
      </dsp:txXfrm>
    </dsp:sp>
    <dsp:sp modelId="{364F32D5-6489-4856-B561-C09CDC169790}">
      <dsp:nvSpPr>
        <dsp:cNvPr id="0" name=""/>
        <dsp:cNvSpPr/>
      </dsp:nvSpPr>
      <dsp:spPr>
        <a:xfrm rot="16227734">
          <a:off x="3740493" y="1520450"/>
          <a:ext cx="312314" cy="49835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>
        <a:off x="3786962" y="1666966"/>
        <a:ext cx="218620" cy="299015"/>
      </dsp:txXfrm>
    </dsp:sp>
    <dsp:sp modelId="{37D1D013-F3A7-47A6-B4AA-4FC71E53B544}">
      <dsp:nvSpPr>
        <dsp:cNvPr id="0" name=""/>
        <dsp:cNvSpPr/>
      </dsp:nvSpPr>
      <dsp:spPr>
        <a:xfrm>
          <a:off x="3172132" y="430"/>
          <a:ext cx="1465756" cy="1465756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Küche</a:t>
          </a:r>
          <a:endParaRPr lang="hr-HR" sz="2000" kern="1200" dirty="0"/>
        </a:p>
      </dsp:txBody>
      <dsp:txXfrm>
        <a:off x="3386787" y="215085"/>
        <a:ext cx="1036446" cy="1036446"/>
      </dsp:txXfrm>
    </dsp:sp>
    <dsp:sp modelId="{ED49D976-2CA3-4989-87B9-E3E747B680AB}">
      <dsp:nvSpPr>
        <dsp:cNvPr id="0" name=""/>
        <dsp:cNvSpPr/>
      </dsp:nvSpPr>
      <dsp:spPr>
        <a:xfrm rot="20520000">
          <a:off x="4700568" y="2224704"/>
          <a:ext cx="310900" cy="49835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>
        <a:off x="4702850" y="2338786"/>
        <a:ext cx="217630" cy="299015"/>
      </dsp:txXfrm>
    </dsp:sp>
    <dsp:sp modelId="{925DE66C-C623-4E59-A881-6139861076B6}">
      <dsp:nvSpPr>
        <dsp:cNvPr id="0" name=""/>
        <dsp:cNvSpPr/>
      </dsp:nvSpPr>
      <dsp:spPr>
        <a:xfrm>
          <a:off x="5107464" y="1421178"/>
          <a:ext cx="1465756" cy="1465756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Stadt</a:t>
          </a:r>
          <a:endParaRPr lang="hr-HR" sz="2000" kern="1200" dirty="0"/>
        </a:p>
      </dsp:txBody>
      <dsp:txXfrm>
        <a:off x="5322119" y="1635833"/>
        <a:ext cx="1036446" cy="1036446"/>
      </dsp:txXfrm>
    </dsp:sp>
    <dsp:sp modelId="{ED429AF8-02A9-4454-B9BC-8BF2599176E4}">
      <dsp:nvSpPr>
        <dsp:cNvPr id="0" name=""/>
        <dsp:cNvSpPr/>
      </dsp:nvSpPr>
      <dsp:spPr>
        <a:xfrm rot="3240000">
          <a:off x="4330983" y="3362171"/>
          <a:ext cx="310900" cy="49835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>
        <a:off x="4350207" y="3424113"/>
        <a:ext cx="217630" cy="299015"/>
      </dsp:txXfrm>
    </dsp:sp>
    <dsp:sp modelId="{058DA6F1-E5D9-4742-9ACD-074BE28DCD21}">
      <dsp:nvSpPr>
        <dsp:cNvPr id="0" name=""/>
        <dsp:cNvSpPr/>
      </dsp:nvSpPr>
      <dsp:spPr>
        <a:xfrm>
          <a:off x="4361900" y="3715787"/>
          <a:ext cx="1465756" cy="1465756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Toilette</a:t>
          </a:r>
          <a:endParaRPr lang="hr-HR" sz="2000" kern="1200" dirty="0"/>
        </a:p>
      </dsp:txBody>
      <dsp:txXfrm>
        <a:off x="4576555" y="3930442"/>
        <a:ext cx="1036446" cy="1036446"/>
      </dsp:txXfrm>
    </dsp:sp>
    <dsp:sp modelId="{A13BCB38-0D48-46DB-878D-4D687B10AED9}">
      <dsp:nvSpPr>
        <dsp:cNvPr id="0" name=""/>
        <dsp:cNvSpPr/>
      </dsp:nvSpPr>
      <dsp:spPr>
        <a:xfrm rot="8045914">
          <a:off x="3025746" y="3269282"/>
          <a:ext cx="310236" cy="49835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 rot="10800000">
        <a:off x="3104665" y="3335534"/>
        <a:ext cx="217165" cy="299015"/>
      </dsp:txXfrm>
    </dsp:sp>
    <dsp:sp modelId="{D014E2EB-5B08-4148-A634-0A118B0BB51E}">
      <dsp:nvSpPr>
        <dsp:cNvPr id="0" name=""/>
        <dsp:cNvSpPr/>
      </dsp:nvSpPr>
      <dsp:spPr>
        <a:xfrm>
          <a:off x="1728197" y="3528383"/>
          <a:ext cx="1465756" cy="1465756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Schule</a:t>
          </a:r>
          <a:endParaRPr lang="hr-HR" sz="2000" kern="1200" dirty="0"/>
        </a:p>
      </dsp:txBody>
      <dsp:txXfrm>
        <a:off x="1942852" y="3743038"/>
        <a:ext cx="1036446" cy="1036446"/>
      </dsp:txXfrm>
    </dsp:sp>
    <dsp:sp modelId="{6B74F08B-5F92-40EA-97E5-A2FE5A34529F}">
      <dsp:nvSpPr>
        <dsp:cNvPr id="0" name=""/>
        <dsp:cNvSpPr/>
      </dsp:nvSpPr>
      <dsp:spPr>
        <a:xfrm rot="11880000">
          <a:off x="2765394" y="2224704"/>
          <a:ext cx="310900" cy="49835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 rot="10800000">
        <a:off x="2856382" y="2338786"/>
        <a:ext cx="217630" cy="299015"/>
      </dsp:txXfrm>
    </dsp:sp>
    <dsp:sp modelId="{5A8E4C7B-5922-46F7-BDA8-0C33F5C1B908}">
      <dsp:nvSpPr>
        <dsp:cNvPr id="0" name=""/>
        <dsp:cNvSpPr/>
      </dsp:nvSpPr>
      <dsp:spPr>
        <a:xfrm>
          <a:off x="1203642" y="1421178"/>
          <a:ext cx="1465756" cy="1465756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/>
        </a:p>
      </dsp:txBody>
      <dsp:txXfrm>
        <a:off x="1418297" y="1635833"/>
        <a:ext cx="1036446" cy="1036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51DD5-FED2-4EA9-AF03-7E3013623838}">
      <dsp:nvSpPr>
        <dsp:cNvPr id="0" name=""/>
        <dsp:cNvSpPr/>
      </dsp:nvSpPr>
      <dsp:spPr>
        <a:xfrm>
          <a:off x="3023361" y="2083991"/>
          <a:ext cx="1365929" cy="1365929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600" kern="1200" dirty="0"/>
            <a:t>IM</a:t>
          </a:r>
        </a:p>
      </dsp:txBody>
      <dsp:txXfrm>
        <a:off x="3223397" y="2284027"/>
        <a:ext cx="965857" cy="965857"/>
      </dsp:txXfrm>
    </dsp:sp>
    <dsp:sp modelId="{253AD705-B16C-4A55-AEDD-CE66A94B4B09}">
      <dsp:nvSpPr>
        <dsp:cNvPr id="0" name=""/>
        <dsp:cNvSpPr/>
      </dsp:nvSpPr>
      <dsp:spPr>
        <a:xfrm rot="16200000">
          <a:off x="3520933" y="1483745"/>
          <a:ext cx="370786" cy="5218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3576551" y="1643740"/>
        <a:ext cx="259550" cy="313129"/>
      </dsp:txXfrm>
    </dsp:sp>
    <dsp:sp modelId="{B60EE114-E313-42F4-A9BE-78E4EDBCF990}">
      <dsp:nvSpPr>
        <dsp:cNvPr id="0" name=""/>
        <dsp:cNvSpPr/>
      </dsp:nvSpPr>
      <dsp:spPr>
        <a:xfrm>
          <a:off x="3015597" y="2938"/>
          <a:ext cx="1381456" cy="1381456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>
              <a:solidFill>
                <a:schemeClr val="tx1"/>
              </a:solidFill>
            </a:rPr>
            <a:t>Esszimmer</a:t>
          </a:r>
          <a:endParaRPr lang="hr-HR" sz="1400" kern="1200" dirty="0">
            <a:solidFill>
              <a:schemeClr val="tx1"/>
            </a:solidFill>
          </a:endParaRPr>
        </a:p>
      </dsp:txBody>
      <dsp:txXfrm>
        <a:off x="3217907" y="205248"/>
        <a:ext cx="976836" cy="976836"/>
      </dsp:txXfrm>
    </dsp:sp>
    <dsp:sp modelId="{150A04E4-0CFC-4B10-A95F-95DEE7B32B6F}">
      <dsp:nvSpPr>
        <dsp:cNvPr id="0" name=""/>
        <dsp:cNvSpPr/>
      </dsp:nvSpPr>
      <dsp:spPr>
        <a:xfrm rot="19285714">
          <a:off x="4308702" y="1899021"/>
          <a:ext cx="317537" cy="5218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4319093" y="2033095"/>
        <a:ext cx="222276" cy="313129"/>
      </dsp:txXfrm>
    </dsp:sp>
    <dsp:sp modelId="{92E36217-EDD4-449C-9439-A822FD8DB61B}">
      <dsp:nvSpPr>
        <dsp:cNvPr id="0" name=""/>
        <dsp:cNvSpPr/>
      </dsp:nvSpPr>
      <dsp:spPr>
        <a:xfrm>
          <a:off x="4443550" y="783552"/>
          <a:ext cx="1767477" cy="1381456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>
              <a:solidFill>
                <a:schemeClr val="tx1"/>
              </a:solidFill>
            </a:rPr>
            <a:t>Wohnzimmer</a:t>
          </a:r>
          <a:endParaRPr lang="hr-HR" sz="1400" kern="1200" dirty="0">
            <a:solidFill>
              <a:schemeClr val="tx1"/>
            </a:solidFill>
          </a:endParaRPr>
        </a:p>
      </dsp:txBody>
      <dsp:txXfrm>
        <a:off x="4702391" y="985862"/>
        <a:ext cx="1249795" cy="976836"/>
      </dsp:txXfrm>
    </dsp:sp>
    <dsp:sp modelId="{C0EA790E-DA05-42EE-94C1-CCD09DF17B7B}">
      <dsp:nvSpPr>
        <dsp:cNvPr id="0" name=""/>
        <dsp:cNvSpPr/>
      </dsp:nvSpPr>
      <dsp:spPr>
        <a:xfrm rot="771429">
          <a:off x="4485971" y="2717081"/>
          <a:ext cx="290204" cy="5218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4487062" y="2811772"/>
        <a:ext cx="203143" cy="313129"/>
      </dsp:txXfrm>
    </dsp:sp>
    <dsp:sp modelId="{07BA4105-4CFC-4495-9648-C3AFB595BF39}">
      <dsp:nvSpPr>
        <dsp:cNvPr id="0" name=""/>
        <dsp:cNvSpPr/>
      </dsp:nvSpPr>
      <dsp:spPr>
        <a:xfrm>
          <a:off x="4873928" y="2537578"/>
          <a:ext cx="1707411" cy="1381456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>
              <a:solidFill>
                <a:schemeClr val="tx1"/>
              </a:solidFill>
            </a:rPr>
            <a:t>Badezimmer</a:t>
          </a:r>
          <a:endParaRPr lang="hr-HR" sz="1400" kern="1200" dirty="0">
            <a:solidFill>
              <a:schemeClr val="tx1"/>
            </a:solidFill>
          </a:endParaRPr>
        </a:p>
      </dsp:txBody>
      <dsp:txXfrm>
        <a:off x="5123973" y="2739888"/>
        <a:ext cx="1207321" cy="976836"/>
      </dsp:txXfrm>
    </dsp:sp>
    <dsp:sp modelId="{8B7B15A5-12F8-4CB9-8D21-4FC47A166F8C}">
      <dsp:nvSpPr>
        <dsp:cNvPr id="0" name=""/>
        <dsp:cNvSpPr/>
      </dsp:nvSpPr>
      <dsp:spPr>
        <a:xfrm rot="3475594">
          <a:off x="4063695" y="3375989"/>
          <a:ext cx="375606" cy="5218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4090119" y="3432624"/>
        <a:ext cx="262924" cy="313129"/>
      </dsp:txXfrm>
    </dsp:sp>
    <dsp:sp modelId="{651E2DDE-C04F-4A29-A587-6CA3C9A2C986}">
      <dsp:nvSpPr>
        <dsp:cNvPr id="0" name=""/>
        <dsp:cNvSpPr/>
      </dsp:nvSpPr>
      <dsp:spPr>
        <a:xfrm>
          <a:off x="3851240" y="3888425"/>
          <a:ext cx="1981409" cy="1381456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>
              <a:solidFill>
                <a:schemeClr val="tx1"/>
              </a:solidFill>
            </a:rPr>
            <a:t>Klassenzimmer</a:t>
          </a:r>
          <a:endParaRPr lang="hr-HR" sz="1400" kern="1200" dirty="0">
            <a:solidFill>
              <a:schemeClr val="tx1"/>
            </a:solidFill>
          </a:endParaRPr>
        </a:p>
      </dsp:txBody>
      <dsp:txXfrm>
        <a:off x="4141411" y="4090735"/>
        <a:ext cx="1401067" cy="976836"/>
      </dsp:txXfrm>
    </dsp:sp>
    <dsp:sp modelId="{CA74CF44-34DC-4766-81B6-40BBF6016CFD}">
      <dsp:nvSpPr>
        <dsp:cNvPr id="0" name=""/>
        <dsp:cNvSpPr/>
      </dsp:nvSpPr>
      <dsp:spPr>
        <a:xfrm rot="6942857">
          <a:off x="3087716" y="3417552"/>
          <a:ext cx="359271" cy="5218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 rot="10800000">
        <a:off x="3164989" y="3473375"/>
        <a:ext cx="251490" cy="313129"/>
      </dsp:txXfrm>
    </dsp:sp>
    <dsp:sp modelId="{7C332327-7E5F-4037-A10B-D0A4408BE1B0}">
      <dsp:nvSpPr>
        <dsp:cNvPr id="0" name=""/>
        <dsp:cNvSpPr/>
      </dsp:nvSpPr>
      <dsp:spPr>
        <a:xfrm>
          <a:off x="1969721" y="3944197"/>
          <a:ext cx="1674076" cy="1381456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700" kern="1200"/>
        </a:p>
      </dsp:txBody>
      <dsp:txXfrm>
        <a:off x="2214884" y="4146507"/>
        <a:ext cx="1183750" cy="976836"/>
      </dsp:txXfrm>
    </dsp:sp>
    <dsp:sp modelId="{BF5F1916-CAF8-4EBF-9645-E8B4B0FDA3DA}">
      <dsp:nvSpPr>
        <dsp:cNvPr id="0" name=""/>
        <dsp:cNvSpPr/>
      </dsp:nvSpPr>
      <dsp:spPr>
        <a:xfrm rot="10028571">
          <a:off x="2681836" y="2710447"/>
          <a:ext cx="257621" cy="5218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 rot="10800000">
        <a:off x="2758153" y="2806225"/>
        <a:ext cx="180335" cy="313129"/>
      </dsp:txXfrm>
    </dsp:sp>
    <dsp:sp modelId="{857BBDED-FA1A-41F3-9246-FE6BC9317A6F}">
      <dsp:nvSpPr>
        <dsp:cNvPr id="0" name=""/>
        <dsp:cNvSpPr/>
      </dsp:nvSpPr>
      <dsp:spPr>
        <a:xfrm>
          <a:off x="763476" y="2537578"/>
          <a:ext cx="1843084" cy="1381456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700" kern="1200"/>
        </a:p>
      </dsp:txBody>
      <dsp:txXfrm>
        <a:off x="1033389" y="2739888"/>
        <a:ext cx="1303258" cy="976836"/>
      </dsp:txXfrm>
    </dsp:sp>
    <dsp:sp modelId="{BEA6E7CE-B1B5-4B60-BE1C-3451C02C69B9}">
      <dsp:nvSpPr>
        <dsp:cNvPr id="0" name=""/>
        <dsp:cNvSpPr/>
      </dsp:nvSpPr>
      <dsp:spPr>
        <a:xfrm rot="13114286">
          <a:off x="2832910" y="1920848"/>
          <a:ext cx="279281" cy="52188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 rot="10800000">
        <a:off x="2907554" y="2051344"/>
        <a:ext cx="195497" cy="313129"/>
      </dsp:txXfrm>
    </dsp:sp>
    <dsp:sp modelId="{61B10526-5143-437C-9D8E-4D68419A8178}">
      <dsp:nvSpPr>
        <dsp:cNvPr id="0" name=""/>
        <dsp:cNvSpPr/>
      </dsp:nvSpPr>
      <dsp:spPr>
        <a:xfrm>
          <a:off x="1008110" y="783552"/>
          <a:ext cx="2154505" cy="1381456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700" kern="1200"/>
        </a:p>
      </dsp:txBody>
      <dsp:txXfrm>
        <a:off x="1323630" y="985862"/>
        <a:ext cx="1523465" cy="97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9BE852-DBCB-4C8F-A6E8-6D28C667DA6F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E327D9-DCE6-4B48-87FF-D819463E910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7c629e9c952d46eeaa87c1cd6fd5158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Wer</a:t>
            </a:r>
            <a:r>
              <a:rPr lang="hr-HR" dirty="0"/>
              <a:t> </a:t>
            </a:r>
            <a:r>
              <a:rPr lang="hr-HR" dirty="0" err="1"/>
              <a:t>macht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wo</a:t>
            </a:r>
            <a:r>
              <a:rPr lang="hr-HR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Upute se nalaze u videu</a:t>
            </a:r>
          </a:p>
          <a:p>
            <a:r>
              <a:rPr lang="hr-HR" dirty="0">
                <a:hlinkClick r:id="rId2"/>
              </a:rPr>
              <a:t>https://www.loom.com/share/7c629e9c952d46eeaa87c1cd6fd5158f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Šifra:  </a:t>
            </a:r>
            <a:r>
              <a:rPr lang="hr-HR" sz="3200" b="1" dirty="0"/>
              <a:t>4.r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43608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0" y="621166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- imenice muškog roda – član </a:t>
            </a:r>
            <a:r>
              <a:rPr lang="hr-HR" b="1" dirty="0">
                <a:solidFill>
                  <a:srgbClr val="0070C0"/>
                </a:solidFill>
              </a:rPr>
              <a:t>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48680"/>
            <a:ext cx="1979241" cy="15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Lenovo\Desktop\ALFA\str58_proljeć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052736"/>
            <a:ext cx="2119300" cy="2492401"/>
          </a:xfrm>
          <a:prstGeom prst="rect">
            <a:avLst/>
          </a:prstGeom>
          <a:noFill/>
        </p:spPr>
      </p:pic>
      <p:pic>
        <p:nvPicPr>
          <p:cNvPr id="3075" name="Picture 3" descr="Park Clipart clip art | Party invitations kids, Animals for kids ..."/>
          <p:cNvPicPr>
            <a:picLocks noChangeAspect="1" noChangeArrowheads="1"/>
          </p:cNvPicPr>
          <p:nvPr/>
        </p:nvPicPr>
        <p:blipFill>
          <a:blip r:embed="rId9" cstate="print"/>
          <a:srcRect b="7911"/>
          <a:stretch>
            <a:fillRect/>
          </a:stretch>
        </p:blipFill>
        <p:spPr bwMode="auto">
          <a:xfrm>
            <a:off x="6552314" y="2996952"/>
            <a:ext cx="259168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1560" y="620688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- imenice ženskog roda – član </a:t>
            </a:r>
            <a:r>
              <a:rPr lang="hr-HR" b="1" dirty="0" err="1">
                <a:solidFill>
                  <a:srgbClr val="FF0000"/>
                </a:solidFill>
              </a:rPr>
              <a:t>die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48680"/>
            <a:ext cx="1696823" cy="127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437111"/>
            <a:ext cx="1152128" cy="13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666,938 Street Cliparts, Stock Vector And Royalty Free Street ..."/>
          <p:cNvPicPr>
            <a:picLocks noChangeAspect="1" noChangeArrowheads="1"/>
          </p:cNvPicPr>
          <p:nvPr/>
        </p:nvPicPr>
        <p:blipFill>
          <a:blip r:embed="rId9" cstate="print"/>
          <a:srcRect b="5921"/>
          <a:stretch>
            <a:fillRect/>
          </a:stretch>
        </p:blipFill>
        <p:spPr bwMode="auto">
          <a:xfrm>
            <a:off x="7380312" y="2348880"/>
            <a:ext cx="1440160" cy="1472700"/>
          </a:xfrm>
          <a:prstGeom prst="rect">
            <a:avLst/>
          </a:prstGeom>
          <a:noFill/>
        </p:spPr>
      </p:pic>
      <p:pic>
        <p:nvPicPr>
          <p:cNvPr id="2050" name="Picture 2" descr="Pin Schule Clipart - Bilder Von Der Schule , Transparent Cartoon 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005064"/>
            <a:ext cx="1838191" cy="11468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Bäckerei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170" name="Picture 2" descr="4570book | HD |ULTRA | Bread Bakery Clipart Images Pack #666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404664"/>
            <a:ext cx="1438722" cy="1438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71600" y="620688"/>
          <a:ext cx="73448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508518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Arbeitszimmer</a:t>
            </a:r>
            <a:endParaRPr lang="hr-H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36450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Schlafzimmer</a:t>
            </a:r>
            <a:endParaRPr lang="hr-H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7728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Kinderzimmer</a:t>
            </a:r>
            <a:endParaRPr lang="hr-H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- imenice srednjeg roda – član </a:t>
            </a:r>
            <a:r>
              <a:rPr lang="hr-HR" b="1" dirty="0" err="1">
                <a:solidFill>
                  <a:srgbClr val="00B050"/>
                </a:solidFill>
              </a:rPr>
              <a:t>das</a:t>
            </a:r>
            <a:endParaRPr lang="hr-HR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3" y="620688"/>
            <a:ext cx="1284009" cy="117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08879"/>
            <a:ext cx="1152128" cy="108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74909"/>
            <a:ext cx="1385064" cy="11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3199304"/>
            <a:ext cx="1296144" cy="92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5518" y="3140968"/>
            <a:ext cx="1170926" cy="95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24902" y="5013176"/>
            <a:ext cx="13754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lassenzimmer clipart 5 » Clipart Station"/>
          <p:cNvPicPr>
            <a:picLocks noChangeAspect="1" noChangeArrowheads="1"/>
          </p:cNvPicPr>
          <p:nvPr/>
        </p:nvPicPr>
        <p:blipFill>
          <a:blip r:embed="rId13" cstate="print"/>
          <a:srcRect b="10372"/>
          <a:stretch>
            <a:fillRect/>
          </a:stretch>
        </p:blipFill>
        <p:spPr bwMode="auto">
          <a:xfrm>
            <a:off x="7236296" y="4869160"/>
            <a:ext cx="155961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Geschirr spülen clipart 8 » Clipart Station"/>
          <p:cNvPicPr>
            <a:picLocks noChangeAspect="1" noChangeArrowheads="1"/>
          </p:cNvPicPr>
          <p:nvPr/>
        </p:nvPicPr>
        <p:blipFill>
          <a:blip r:embed="rId2" cstate="print"/>
          <a:srcRect b="9855"/>
          <a:stretch>
            <a:fillRect/>
          </a:stretch>
        </p:blipFill>
        <p:spPr bwMode="auto">
          <a:xfrm>
            <a:off x="683568" y="476672"/>
            <a:ext cx="2770909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9969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Sie</a:t>
            </a:r>
            <a:r>
              <a:rPr lang="hr-HR" dirty="0"/>
              <a:t> </a:t>
            </a:r>
            <a:r>
              <a:rPr lang="hr-HR" u="sng" dirty="0" err="1"/>
              <a:t>spült</a:t>
            </a:r>
            <a:r>
              <a:rPr lang="hr-HR" u="sng" dirty="0"/>
              <a:t> </a:t>
            </a:r>
            <a:r>
              <a:rPr lang="hr-HR" u="sng" dirty="0" err="1"/>
              <a:t>das</a:t>
            </a:r>
            <a:r>
              <a:rPr lang="hr-HR" u="sng" dirty="0"/>
              <a:t> </a:t>
            </a:r>
            <a:r>
              <a:rPr lang="hr-HR" u="sng" dirty="0" err="1"/>
              <a:t>Geschirr</a:t>
            </a:r>
            <a:r>
              <a:rPr lang="hr-HR" u="sng" dirty="0"/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der </a:t>
            </a:r>
            <a:r>
              <a:rPr lang="hr-HR" dirty="0" err="1">
                <a:solidFill>
                  <a:srgbClr val="FF0000"/>
                </a:solidFill>
              </a:rPr>
              <a:t>Küche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7415" name="AutoShape 7" descr="Tisch decken clipart 10 » Clipart 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7" name="Picture 9" descr="Tisch decken clipart 10 » Clipart 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076575" cy="23145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306896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Er</a:t>
            </a:r>
            <a:r>
              <a:rPr lang="hr-HR" dirty="0"/>
              <a:t> </a:t>
            </a:r>
            <a:r>
              <a:rPr lang="hr-HR" u="sng" dirty="0" err="1"/>
              <a:t>deckt</a:t>
            </a:r>
            <a:r>
              <a:rPr lang="hr-HR" u="sng" dirty="0"/>
              <a:t> </a:t>
            </a:r>
            <a:r>
              <a:rPr lang="hr-HR" u="sng" dirty="0" err="1"/>
              <a:t>den</a:t>
            </a:r>
            <a:r>
              <a:rPr lang="hr-HR" u="sng" dirty="0"/>
              <a:t> </a:t>
            </a:r>
            <a:r>
              <a:rPr lang="hr-HR" u="sng" dirty="0" err="1"/>
              <a:t>Tisch</a:t>
            </a:r>
            <a:r>
              <a:rPr lang="hr-HR" u="sng" dirty="0"/>
              <a:t> </a:t>
            </a:r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Esszimmer</a:t>
            </a:r>
            <a:r>
              <a:rPr lang="hr-HR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7419" name="Picture 11" descr="Watching Clipart Vector Graphics. 137,137 Watching EPS clip art ..."/>
          <p:cNvPicPr>
            <a:picLocks noChangeAspect="1" noChangeArrowheads="1"/>
          </p:cNvPicPr>
          <p:nvPr/>
        </p:nvPicPr>
        <p:blipFill>
          <a:blip r:embed="rId4" cstate="print"/>
          <a:srcRect b="6475"/>
          <a:stretch>
            <a:fillRect/>
          </a:stretch>
        </p:blipFill>
        <p:spPr bwMode="auto">
          <a:xfrm>
            <a:off x="683568" y="3789040"/>
            <a:ext cx="2808312" cy="18328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Sie</a:t>
            </a:r>
            <a:r>
              <a:rPr lang="hr-HR" dirty="0"/>
              <a:t> </a:t>
            </a:r>
            <a:r>
              <a:rPr lang="hr-HR" u="sng" dirty="0" err="1"/>
              <a:t>sehen</a:t>
            </a:r>
            <a:r>
              <a:rPr lang="hr-HR" dirty="0"/>
              <a:t> </a:t>
            </a:r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Wohnzimmer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u="sng" dirty="0" err="1"/>
              <a:t>fern</a:t>
            </a:r>
            <a:r>
              <a:rPr lang="hr-HR" dirty="0"/>
              <a:t>. </a:t>
            </a:r>
          </a:p>
        </p:txBody>
      </p:sp>
      <p:pic>
        <p:nvPicPr>
          <p:cNvPr id="17421" name="Picture 13" descr="Level 1 - Reflexive Verbs - Vorsprung Kapitel 8 - Memrise"/>
          <p:cNvPicPr>
            <a:picLocks noChangeAspect="1" noChangeArrowheads="1"/>
          </p:cNvPicPr>
          <p:nvPr/>
        </p:nvPicPr>
        <p:blipFill>
          <a:blip r:embed="rId5" cstate="print"/>
          <a:srcRect l="6048" t="14392" b="19081"/>
          <a:stretch>
            <a:fillRect/>
          </a:stretch>
        </p:blipFill>
        <p:spPr bwMode="auto">
          <a:xfrm>
            <a:off x="5292080" y="4005064"/>
            <a:ext cx="2237234" cy="15841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2040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Er</a:t>
            </a:r>
            <a:r>
              <a:rPr lang="hr-HR" dirty="0"/>
              <a:t> </a:t>
            </a:r>
            <a:r>
              <a:rPr lang="hr-HR" u="sng" dirty="0" err="1"/>
              <a:t>zieht</a:t>
            </a:r>
            <a:r>
              <a:rPr lang="hr-HR" u="sng" dirty="0"/>
              <a:t> </a:t>
            </a:r>
            <a:r>
              <a:rPr lang="hr-HR" u="sng" dirty="0" err="1"/>
              <a:t>sich</a:t>
            </a:r>
            <a:r>
              <a:rPr lang="hr-HR" u="sng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Jacke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</a:rPr>
              <a:t>im </a:t>
            </a:r>
            <a:r>
              <a:rPr lang="hr-HR" dirty="0" err="1">
                <a:solidFill>
                  <a:srgbClr val="0070C0"/>
                </a:solidFill>
              </a:rPr>
              <a:t>Flur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u="sng" dirty="0" err="1"/>
              <a:t>an</a:t>
            </a:r>
            <a:r>
              <a:rPr lang="hr-H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80+ | UHD | Arbeiten Am Computer Clipart In Office Pack #5131 ..."/>
          <p:cNvPicPr>
            <a:picLocks noChangeAspect="1" noChangeArrowheads="1"/>
          </p:cNvPicPr>
          <p:nvPr/>
        </p:nvPicPr>
        <p:blipFill>
          <a:blip r:embed="rId2" cstate="print"/>
          <a:srcRect b="8511"/>
          <a:stretch>
            <a:fillRect/>
          </a:stretch>
        </p:blipFill>
        <p:spPr bwMode="auto">
          <a:xfrm>
            <a:off x="899592" y="404664"/>
            <a:ext cx="2724150" cy="1872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92896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Er</a:t>
            </a:r>
            <a:r>
              <a:rPr lang="hr-HR" dirty="0"/>
              <a:t> </a:t>
            </a:r>
            <a:r>
              <a:rPr lang="hr-HR" u="sng" dirty="0" err="1"/>
              <a:t>arbeitet</a:t>
            </a:r>
            <a:r>
              <a:rPr lang="hr-HR" dirty="0"/>
              <a:t> </a:t>
            </a:r>
            <a:r>
              <a:rPr lang="hr-HR" u="sng" dirty="0"/>
              <a:t>am </a:t>
            </a:r>
            <a:r>
              <a:rPr lang="hr-HR" u="sng" dirty="0" err="1"/>
              <a:t>Computer</a:t>
            </a:r>
            <a:r>
              <a:rPr lang="hr-HR" u="sng" dirty="0"/>
              <a:t> </a:t>
            </a:r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Arbeitszimmer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8435" name="Picture 3" descr="C:\Users\Lenovo\Desktop\ALFA\auf 3 udz\ADP2_UDZ_58_samo slojevi_0005_ADP3_UDZ_12_06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1884701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5568" y="25649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Sie</a:t>
            </a:r>
            <a:r>
              <a:rPr lang="hr-HR" dirty="0"/>
              <a:t> </a:t>
            </a:r>
            <a:r>
              <a:rPr lang="hr-HR" u="sng" dirty="0" err="1"/>
              <a:t>kämmt</a:t>
            </a:r>
            <a:r>
              <a:rPr lang="hr-HR" u="sng" dirty="0"/>
              <a:t> </a:t>
            </a:r>
            <a:r>
              <a:rPr lang="hr-HR" u="sng" dirty="0" err="1"/>
              <a:t>sich</a:t>
            </a:r>
            <a:r>
              <a:rPr lang="hr-HR" u="sng" dirty="0"/>
              <a:t> </a:t>
            </a:r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Badezimmer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8437" name="Picture 5" descr="Mädchen Machen Schule Work.Young Mädchen Zu Hause Tisch Machen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1812825" cy="2029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3012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Junge</a:t>
            </a:r>
            <a:r>
              <a:rPr lang="hr-HR" dirty="0"/>
              <a:t> </a:t>
            </a:r>
            <a:r>
              <a:rPr lang="hr-HR" u="sng" dirty="0" err="1"/>
              <a:t>macht</a:t>
            </a:r>
            <a:r>
              <a:rPr lang="hr-HR" u="sng" dirty="0"/>
              <a:t> </a:t>
            </a:r>
            <a:r>
              <a:rPr lang="hr-HR" u="sng" dirty="0" err="1"/>
              <a:t>die</a:t>
            </a:r>
            <a:r>
              <a:rPr lang="hr-HR" u="sng" dirty="0"/>
              <a:t> </a:t>
            </a:r>
            <a:r>
              <a:rPr lang="hr-HR" u="sng" dirty="0" err="1"/>
              <a:t>Hausaufgaben</a:t>
            </a:r>
            <a:r>
              <a:rPr lang="hr-HR" dirty="0"/>
              <a:t> </a:t>
            </a:r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Kinderzimmer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8439" name="Picture 7" descr="Mädchen, das Bett auf weißem Hintergrund bildet - Download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2808396" cy="15709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8064" y="54452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Mädchen</a:t>
            </a:r>
            <a:r>
              <a:rPr lang="hr-HR" dirty="0"/>
              <a:t> </a:t>
            </a:r>
            <a:r>
              <a:rPr lang="hr-HR" u="sng" dirty="0" err="1"/>
              <a:t>macht</a:t>
            </a:r>
            <a:r>
              <a:rPr lang="hr-HR" u="sng" dirty="0"/>
              <a:t> </a:t>
            </a:r>
            <a:r>
              <a:rPr lang="hr-HR" u="sng" dirty="0" err="1"/>
              <a:t>das</a:t>
            </a:r>
            <a:r>
              <a:rPr lang="hr-HR" u="sng" dirty="0"/>
              <a:t> </a:t>
            </a:r>
            <a:r>
              <a:rPr lang="hr-HR" u="sng" dirty="0" err="1"/>
              <a:t>Bett</a:t>
            </a:r>
            <a:r>
              <a:rPr lang="hr-HR" u="sng" dirty="0"/>
              <a:t> </a:t>
            </a:r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Schlafzimmer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k Clipart clip art | Party invitations kids, Animals for kids ..."/>
          <p:cNvPicPr>
            <a:picLocks noChangeAspect="1" noChangeArrowheads="1"/>
          </p:cNvPicPr>
          <p:nvPr/>
        </p:nvPicPr>
        <p:blipFill>
          <a:blip r:embed="rId2" cstate="print"/>
          <a:srcRect b="7911"/>
          <a:stretch>
            <a:fillRect/>
          </a:stretch>
        </p:blipFill>
        <p:spPr bwMode="auto">
          <a:xfrm>
            <a:off x="755576" y="476672"/>
            <a:ext cx="2591686" cy="1872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4928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Kinder</a:t>
            </a:r>
            <a:r>
              <a:rPr lang="hr-HR" dirty="0"/>
              <a:t> </a:t>
            </a:r>
            <a:r>
              <a:rPr lang="hr-HR" u="sng" dirty="0" err="1"/>
              <a:t>spielen</a:t>
            </a:r>
            <a:r>
              <a:rPr lang="hr-HR" dirty="0"/>
              <a:t> </a:t>
            </a:r>
            <a:r>
              <a:rPr lang="hr-HR" dirty="0">
                <a:solidFill>
                  <a:srgbClr val="00B050"/>
                </a:solidFill>
              </a:rPr>
              <a:t>im Park.</a:t>
            </a:r>
          </a:p>
        </p:txBody>
      </p:sp>
      <p:pic>
        <p:nvPicPr>
          <p:cNvPr id="4" name="Picture 6" descr="666,938 Street Cliparts, Stock Vector And Royalty Free Street ..."/>
          <p:cNvPicPr>
            <a:picLocks noChangeAspect="1" noChangeArrowheads="1"/>
          </p:cNvPicPr>
          <p:nvPr/>
        </p:nvPicPr>
        <p:blipFill>
          <a:blip r:embed="rId3" cstate="print"/>
          <a:srcRect b="5921"/>
          <a:stretch>
            <a:fillRect/>
          </a:stretch>
        </p:blipFill>
        <p:spPr bwMode="auto">
          <a:xfrm>
            <a:off x="4644008" y="620688"/>
            <a:ext cx="1872208" cy="19145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27809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Ich</a:t>
            </a:r>
            <a:r>
              <a:rPr lang="hr-HR" dirty="0"/>
              <a:t> </a:t>
            </a:r>
            <a:r>
              <a:rPr lang="hr-HR" u="sng" dirty="0" err="1"/>
              <a:t>wohne</a:t>
            </a:r>
            <a:r>
              <a:rPr lang="hr-HR" dirty="0"/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der </a:t>
            </a:r>
            <a:r>
              <a:rPr lang="hr-HR" dirty="0" err="1">
                <a:solidFill>
                  <a:srgbClr val="FF0000"/>
                </a:solidFill>
              </a:rPr>
              <a:t>Stadt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076" name="AutoShape 4" descr="Zahnarztpraxis Poster - Download Kostenlos Vector, Clip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8" name="AutoShape 6" descr="Zahnarztpraxis Poster - Download Kostenlos Vector, Clip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0" name="Picture 8" descr="Dental Office Poster - Download Free Vectors, Clipart Graphics ..."/>
          <p:cNvPicPr>
            <a:picLocks noChangeAspect="1" noChangeArrowheads="1"/>
          </p:cNvPicPr>
          <p:nvPr/>
        </p:nvPicPr>
        <p:blipFill>
          <a:blip r:embed="rId4" cstate="print"/>
          <a:srcRect t="12343"/>
          <a:stretch>
            <a:fillRect/>
          </a:stretch>
        </p:blipFill>
        <p:spPr bwMode="auto">
          <a:xfrm>
            <a:off x="5076056" y="3573016"/>
            <a:ext cx="2284983" cy="20029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58052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Zahnarzt</a:t>
            </a:r>
            <a:r>
              <a:rPr lang="hr-HR" dirty="0"/>
              <a:t> </a:t>
            </a:r>
            <a:r>
              <a:rPr lang="hr-HR" u="sng" dirty="0" err="1"/>
              <a:t>behandelt</a:t>
            </a:r>
            <a:r>
              <a:rPr lang="hr-HR" u="sng" dirty="0"/>
              <a:t> </a:t>
            </a:r>
            <a:r>
              <a:rPr lang="hr-HR" u="sng" dirty="0" err="1"/>
              <a:t>die</a:t>
            </a:r>
            <a:r>
              <a:rPr lang="hr-HR" u="sng" dirty="0"/>
              <a:t> </a:t>
            </a:r>
            <a:r>
              <a:rPr lang="hr-HR" u="sng" dirty="0" err="1"/>
              <a:t>Zähne</a:t>
            </a:r>
            <a:r>
              <a:rPr lang="hr-HR" dirty="0"/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der </a:t>
            </a:r>
            <a:r>
              <a:rPr lang="hr-HR" dirty="0" err="1">
                <a:solidFill>
                  <a:srgbClr val="FF0000"/>
                </a:solidFill>
              </a:rPr>
              <a:t>Zahnarztpraxis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82" name="Picture 10" descr="Bäcker Clipart, Bild, Cartoon, Illustration kostenlos"/>
          <p:cNvPicPr>
            <a:picLocks noChangeAspect="1" noChangeArrowheads="1"/>
          </p:cNvPicPr>
          <p:nvPr/>
        </p:nvPicPr>
        <p:blipFill>
          <a:blip r:embed="rId5" cstate="print"/>
          <a:srcRect l="12670" r="14477" b="7086"/>
          <a:stretch>
            <a:fillRect/>
          </a:stretch>
        </p:blipFill>
        <p:spPr bwMode="auto">
          <a:xfrm>
            <a:off x="1115616" y="3068960"/>
            <a:ext cx="2160240" cy="206631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Bäcker</a:t>
            </a:r>
            <a:r>
              <a:rPr lang="hr-HR" dirty="0"/>
              <a:t> </a:t>
            </a:r>
            <a:r>
              <a:rPr lang="hr-HR" u="sng" dirty="0" err="1"/>
              <a:t>backt</a:t>
            </a:r>
            <a:r>
              <a:rPr lang="hr-HR" u="sng" dirty="0"/>
              <a:t> </a:t>
            </a:r>
            <a:r>
              <a:rPr lang="hr-HR" u="sng" dirty="0" err="1"/>
              <a:t>Brot</a:t>
            </a:r>
            <a:r>
              <a:rPr lang="hr-HR" u="sng" dirty="0"/>
              <a:t> </a:t>
            </a:r>
            <a:r>
              <a:rPr lang="hr-HR" u="sng" dirty="0" err="1"/>
              <a:t>und</a:t>
            </a:r>
            <a:r>
              <a:rPr lang="hr-HR" u="sng" dirty="0"/>
              <a:t> </a:t>
            </a:r>
            <a:r>
              <a:rPr lang="hr-HR" u="sng" dirty="0" err="1"/>
              <a:t>Brötchen</a:t>
            </a:r>
            <a:r>
              <a:rPr lang="hr-HR" u="sng" dirty="0"/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der </a:t>
            </a:r>
            <a:r>
              <a:rPr lang="hr-HR" dirty="0" err="1">
                <a:solidFill>
                  <a:srgbClr val="FF0000"/>
                </a:solidFill>
              </a:rPr>
              <a:t>Bäckerei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Verbinde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richtig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und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schreibe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26642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dirty="0" err="1"/>
              <a:t>Geschirr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den</a:t>
            </a:r>
            <a:r>
              <a:rPr lang="hr-HR" dirty="0"/>
              <a:t> </a:t>
            </a:r>
            <a:r>
              <a:rPr lang="hr-HR" dirty="0" err="1"/>
              <a:t>Tisch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sich</a:t>
            </a:r>
            <a:r>
              <a:rPr lang="hr-HR" dirty="0"/>
              <a:t> </a:t>
            </a:r>
            <a:r>
              <a:rPr lang="hr-HR" dirty="0" err="1"/>
              <a:t>den</a:t>
            </a:r>
            <a:r>
              <a:rPr lang="hr-HR" dirty="0"/>
              <a:t> </a:t>
            </a:r>
            <a:r>
              <a:rPr lang="hr-HR" dirty="0" err="1"/>
              <a:t>Mantel</a:t>
            </a:r>
            <a:r>
              <a:rPr lang="hr-HR" dirty="0"/>
              <a:t> </a:t>
            </a:r>
          </a:p>
          <a:p>
            <a:pPr>
              <a:lnSpc>
                <a:spcPct val="200000"/>
              </a:lnSpc>
            </a:pP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Betten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Mittagessen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Hausaufgaben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/>
              <a:t>im Park</a:t>
            </a:r>
          </a:p>
          <a:p>
            <a:pPr>
              <a:lnSpc>
                <a:spcPct val="200000"/>
              </a:lnSpc>
            </a:pPr>
            <a:r>
              <a:rPr lang="hr-HR" dirty="0"/>
              <a:t>am </a:t>
            </a:r>
            <a:r>
              <a:rPr lang="hr-HR" dirty="0" err="1"/>
              <a:t>Computer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fern</a:t>
            </a:r>
            <a:endParaRPr lang="hr-HR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052736"/>
            <a:ext cx="2232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dirty="0" err="1"/>
              <a:t>anziehen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kochen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arbeiten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spielen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sehen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decken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machen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spülen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err="1"/>
              <a:t>machen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Was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passt</a:t>
            </a:r>
            <a:r>
              <a:rPr lang="hr-HR" dirty="0">
                <a:solidFill>
                  <a:srgbClr val="FF0000"/>
                </a:solidFill>
              </a:rPr>
              <a:t> im /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der ? </a:t>
            </a:r>
            <a:r>
              <a:rPr lang="hr-HR" dirty="0" err="1">
                <a:solidFill>
                  <a:srgbClr val="FF0000"/>
                </a:solidFill>
              </a:rPr>
              <a:t>Schreibe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.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5616" y="83671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IM</a:t>
                      </a:r>
                      <a:r>
                        <a:rPr lang="hr-HR" baseline="0" dirty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IN 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Küche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Badezimmer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Schlafzimmer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Garten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35010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Stadt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8691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Klassenzimmer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301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Wohnzimmer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Schule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17728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Toilette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Geschäft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Kirche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32129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Krankenhaus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2699792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Apotheke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7452320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011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Arztpraxis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222</Words>
  <Application>Microsoft Office PowerPoint</Application>
  <PresentationFormat>Prikaz na zaslonu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Lucida Sans Unicode</vt:lpstr>
      <vt:lpstr>Verdana</vt:lpstr>
      <vt:lpstr>Wingdings 2</vt:lpstr>
      <vt:lpstr>Wingdings 3</vt:lpstr>
      <vt:lpstr>Concourse</vt:lpstr>
      <vt:lpstr>Wer macht was und wo?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macht was und wo?</dc:title>
  <dc:creator>Lenovo</dc:creator>
  <cp:lastModifiedBy>Sandra Pintarić</cp:lastModifiedBy>
  <cp:revision>6</cp:revision>
  <dcterms:created xsi:type="dcterms:W3CDTF">2020-04-11T19:44:10Z</dcterms:created>
  <dcterms:modified xsi:type="dcterms:W3CDTF">2020-04-28T07:52:50Z</dcterms:modified>
</cp:coreProperties>
</file>