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F87A3B-A823-4160-AFD7-7C4F7A8D080F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9F9ABB-A455-4505-98B8-4AE926549B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ocaroo.com/" TargetMode="External"/><Relationship Id="rId2" Type="http://schemas.openxmlformats.org/officeDocument/2006/relationships/hyperlink" Target="https://www.loom.com/share/958cdb8b99c04ec486d9e3a5c82d9ee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nl7qa4ewjNQ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bKk3bvBa4o" TargetMode="External"/><Relationship Id="rId2" Type="http://schemas.openxmlformats.org/officeDocument/2006/relationships/hyperlink" Target="https://www.youtube.com/watch?v=D9uxfijRes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609600"/>
          </a:xfrm>
        </p:spPr>
        <p:txBody>
          <a:bodyPr>
            <a:normAutofit lnSpcReduction="10000"/>
          </a:bodyPr>
          <a:lstStyle/>
          <a:p>
            <a:r>
              <a:rPr lang="hr-HR" sz="3600" dirty="0" err="1"/>
              <a:t>Wohnen</a:t>
            </a:r>
            <a:r>
              <a:rPr lang="hr-HR" sz="3600" dirty="0"/>
              <a:t> </a:t>
            </a:r>
          </a:p>
          <a:p>
            <a:endParaRPr lang="hr-HR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Zu</a:t>
            </a:r>
            <a:r>
              <a:rPr lang="hr-HR" dirty="0"/>
              <a:t> </a:t>
            </a:r>
            <a:r>
              <a:rPr lang="hr-HR" dirty="0" err="1"/>
              <a:t>Hause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es am </a:t>
            </a:r>
            <a:r>
              <a:rPr lang="hr-HR" dirty="0" err="1"/>
              <a:t>schönsten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803EB87-CE09-44D2-AB9C-2361827265B2}"/>
              </a:ext>
            </a:extLst>
          </p:cNvPr>
          <p:cNvSpPr txBox="1"/>
          <p:nvPr/>
        </p:nvSpPr>
        <p:spPr>
          <a:xfrm>
            <a:off x="323528" y="3861048"/>
            <a:ext cx="79208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Video pogledati na  </a:t>
            </a:r>
            <a:r>
              <a:rPr lang="hr-HR" dirty="0">
                <a:hlinkClick r:id="rId2"/>
              </a:rPr>
              <a:t>https://www.loom.com/share/958cdb8b99c04ec486d9e3a5c82d9eec</a:t>
            </a:r>
            <a:endParaRPr lang="hr-HR" dirty="0"/>
          </a:p>
          <a:p>
            <a:endParaRPr lang="hr-HR" dirty="0"/>
          </a:p>
          <a:p>
            <a:r>
              <a:rPr lang="hr-HR" dirty="0"/>
              <a:t>Šifra je:  </a:t>
            </a:r>
            <a:r>
              <a:rPr lang="hr-HR" sz="2000" b="1" dirty="0"/>
              <a:t>4.r</a:t>
            </a:r>
          </a:p>
          <a:p>
            <a:endParaRPr lang="hr-HR" sz="2000" b="1" dirty="0"/>
          </a:p>
          <a:p>
            <a:r>
              <a:rPr lang="hr-HR" sz="2000" dirty="0"/>
              <a:t>Ovdje se snimate pjesmicu </a:t>
            </a:r>
            <a:r>
              <a:rPr lang="hr-HR" sz="2000" dirty="0">
                <a:hlinkClick r:id="rId3"/>
              </a:rPr>
              <a:t>https://vocaroo.com/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0070C0"/>
                </a:solidFill>
              </a:rPr>
              <a:t>Wo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kann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man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wohnen</a:t>
            </a:r>
            <a:r>
              <a:rPr lang="hr-HR" sz="2000" dirty="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50131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einer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Stadt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030" name="Picture 6" descr="666,938 Street Cliparts, Stock Vector And Royalty Free Street ..."/>
          <p:cNvPicPr>
            <a:picLocks noChangeAspect="1" noChangeArrowheads="1"/>
          </p:cNvPicPr>
          <p:nvPr/>
        </p:nvPicPr>
        <p:blipFill>
          <a:blip r:embed="rId2" cstate="print"/>
          <a:srcRect b="5921"/>
          <a:stretch>
            <a:fillRect/>
          </a:stretch>
        </p:blipFill>
        <p:spPr bwMode="auto">
          <a:xfrm>
            <a:off x="4355976" y="836712"/>
            <a:ext cx="3943350" cy="4032448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936104" cy="122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im </a:t>
            </a:r>
            <a:r>
              <a:rPr lang="hr-HR" dirty="0" err="1">
                <a:solidFill>
                  <a:srgbClr val="0070C0"/>
                </a:solidFill>
              </a:rPr>
              <a:t>Stadtzentrum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6992"/>
            <a:ext cx="966424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46531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am </a:t>
            </a:r>
            <a:r>
              <a:rPr lang="hr-HR" dirty="0" err="1">
                <a:solidFill>
                  <a:srgbClr val="0070C0"/>
                </a:solidFill>
              </a:rPr>
              <a:t>Stadtrand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7332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Wohnst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einer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Stadt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5733256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Wohnst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du</a:t>
            </a:r>
            <a:r>
              <a:rPr lang="hr-HR" dirty="0">
                <a:solidFill>
                  <a:srgbClr val="FF0000"/>
                </a:solidFill>
              </a:rPr>
              <a:t> im </a:t>
            </a:r>
            <a:r>
              <a:rPr lang="hr-HR" dirty="0" err="1">
                <a:solidFill>
                  <a:srgbClr val="FF0000"/>
                </a:solidFill>
              </a:rPr>
              <a:t>Stadtzentrum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oder</a:t>
            </a:r>
            <a:r>
              <a:rPr lang="hr-HR" dirty="0">
                <a:solidFill>
                  <a:srgbClr val="FF0000"/>
                </a:solidFill>
              </a:rPr>
              <a:t> am </a:t>
            </a:r>
            <a:r>
              <a:rPr lang="hr-HR" dirty="0" err="1">
                <a:solidFill>
                  <a:srgbClr val="FF0000"/>
                </a:solidFill>
              </a:rPr>
              <a:t>Stadtrand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53012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Antworte</a:t>
            </a:r>
            <a:r>
              <a:rPr lang="hr-HR" dirty="0">
                <a:solidFill>
                  <a:srgbClr val="FF0000"/>
                </a:solidFill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igital clipart - Farm Animals - Digital paper and clip art se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8676" name="Picture 4" descr="Life in the Farm Clipart Set | Clip art, Preschool crafts, Farm art"/>
          <p:cNvPicPr>
            <a:picLocks noChangeAspect="1" noChangeArrowheads="1"/>
          </p:cNvPicPr>
          <p:nvPr/>
        </p:nvPicPr>
        <p:blipFill>
          <a:blip r:embed="rId2" cstate="print"/>
          <a:srcRect b="8269"/>
          <a:stretch>
            <a:fillRect/>
          </a:stretch>
        </p:blipFill>
        <p:spPr bwMode="auto">
          <a:xfrm>
            <a:off x="4838378" y="1268760"/>
            <a:ext cx="3650703" cy="2808312"/>
          </a:xfrm>
          <a:prstGeom prst="rect">
            <a:avLst/>
          </a:prstGeom>
          <a:noFill/>
        </p:spPr>
      </p:pic>
      <p:pic>
        <p:nvPicPr>
          <p:cNvPr id="28680" name="Picture 8" descr="Library of village banner black and white pictures png file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3309492" cy="33094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44371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einem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Dorf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2210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auf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einem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Bauernhof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5172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Wohnst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einem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Dorf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55172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Wohnst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auf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einem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Bauernhof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4766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0070C0"/>
                </a:solidFill>
              </a:rPr>
              <a:t>auf</a:t>
            </a:r>
            <a:r>
              <a:rPr lang="hr-HR" sz="2000" dirty="0">
                <a:solidFill>
                  <a:srgbClr val="0070C0"/>
                </a:solidFill>
              </a:rPr>
              <a:t> dem </a:t>
            </a:r>
            <a:r>
              <a:rPr lang="hr-HR" sz="2000" dirty="0" err="1">
                <a:solidFill>
                  <a:srgbClr val="0070C0"/>
                </a:solidFill>
              </a:rPr>
              <a:t>Lande</a:t>
            </a:r>
            <a:endParaRPr lang="hr-HR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5877272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Welche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Tiere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gibt</a:t>
            </a:r>
            <a:r>
              <a:rPr lang="hr-HR" dirty="0">
                <a:solidFill>
                  <a:srgbClr val="FF0000"/>
                </a:solidFill>
              </a:rPr>
              <a:t> es </a:t>
            </a:r>
            <a:r>
              <a:rPr lang="hr-HR" dirty="0" err="1">
                <a:solidFill>
                  <a:srgbClr val="FF0000"/>
                </a:solidFill>
              </a:rPr>
              <a:t>auf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deinem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Bauernhof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novo\Desktop\ALFA\auf 2 udz\ADP2_UDZ_dod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200754" cy="2565563"/>
          </a:xfrm>
          <a:prstGeom prst="rect">
            <a:avLst/>
          </a:prstGeom>
          <a:noFill/>
        </p:spPr>
      </p:pic>
      <p:pic>
        <p:nvPicPr>
          <p:cNvPr id="27652" name="Picture 4" descr="Tall Buildings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1765016" cy="42752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einem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Hochhaus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0527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einer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Wohnung</a:t>
            </a:r>
            <a:endParaRPr lang="hr-HR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83768" y="1628800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83768" y="4725144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87824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im </a:t>
            </a:r>
            <a:r>
              <a:rPr lang="hr-HR" dirty="0" err="1">
                <a:solidFill>
                  <a:srgbClr val="0070C0"/>
                </a:solidFill>
              </a:rPr>
              <a:t>Erdgeschoss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1490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im </a:t>
            </a:r>
            <a:r>
              <a:rPr lang="hr-HR" dirty="0" err="1">
                <a:solidFill>
                  <a:srgbClr val="0070C0"/>
                </a:solidFill>
              </a:rPr>
              <a:t>ersten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Stock</a:t>
            </a:r>
            <a:endParaRPr lang="hr-HR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55776" y="393305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6136" y="42930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einem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Haus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59492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Wohnst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einem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Hochhaus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4128" y="51571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Wohnst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einem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Haus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Welche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Räume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gibt</a:t>
            </a:r>
            <a:r>
              <a:rPr lang="hr-HR" dirty="0">
                <a:solidFill>
                  <a:srgbClr val="0070C0"/>
                </a:solidFill>
              </a:rPr>
              <a:t> es </a:t>
            </a:r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deinem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Haus</a:t>
            </a:r>
            <a:r>
              <a:rPr lang="hr-HR" dirty="0">
                <a:solidFill>
                  <a:srgbClr val="0070C0"/>
                </a:solidFill>
              </a:rPr>
              <a:t> / </a:t>
            </a:r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deiner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Wohnung</a:t>
            </a:r>
            <a:r>
              <a:rPr lang="hr-HR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2068463" cy="18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32849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Wohnzimmer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7" y="1124744"/>
            <a:ext cx="20590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880" y="32849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Esszimmer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24744"/>
            <a:ext cx="22784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44208" y="32849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Kinderzimmer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861048"/>
            <a:ext cx="1979241" cy="158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79712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der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Flur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861048"/>
            <a:ext cx="228878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92080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Badezimmer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2174488" cy="16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25649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Küche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2146416" cy="17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Schlafzimmer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12976"/>
            <a:ext cx="1562944" cy="181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696" y="52292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Toilette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56992"/>
            <a:ext cx="2290725" cy="179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48064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Arbeitszimmer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7864" y="580526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6"/>
              </a:rPr>
              <a:t>https://www.youtube.com/watch?v=nl7qa4ewjNQ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Ergänze</a:t>
            </a:r>
            <a:r>
              <a:rPr lang="hr-HR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980728"/>
            <a:ext cx="6192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</a:rPr>
              <a:t>Im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Wohnzimmer</a:t>
            </a:r>
            <a:r>
              <a:rPr lang="hr-HR" dirty="0">
                <a:solidFill>
                  <a:srgbClr val="0070C0"/>
                </a:solidFill>
              </a:rPr>
              <a:t> ………………………. </a:t>
            </a:r>
            <a:r>
              <a:rPr lang="hr-HR" dirty="0" err="1">
                <a:solidFill>
                  <a:srgbClr val="0070C0"/>
                </a:solidFill>
              </a:rPr>
              <a:t>wir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alle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zusammen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</a:rPr>
              <a:t>Im</a:t>
            </a:r>
            <a:r>
              <a:rPr lang="hr-HR" dirty="0">
                <a:solidFill>
                  <a:srgbClr val="0070C0"/>
                </a:solidFill>
              </a:rPr>
              <a:t>  </a:t>
            </a:r>
            <a:r>
              <a:rPr lang="hr-HR" dirty="0" err="1">
                <a:solidFill>
                  <a:srgbClr val="0070C0"/>
                </a:solidFill>
              </a:rPr>
              <a:t>Esszimmer</a:t>
            </a:r>
            <a:r>
              <a:rPr lang="hr-HR" dirty="0">
                <a:solidFill>
                  <a:srgbClr val="0070C0"/>
                </a:solidFill>
              </a:rPr>
              <a:t> ……………… </a:t>
            </a:r>
            <a:r>
              <a:rPr lang="hr-HR" dirty="0" err="1">
                <a:solidFill>
                  <a:srgbClr val="0070C0"/>
                </a:solidFill>
              </a:rPr>
              <a:t>wir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zu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Mittag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und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zu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Abend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r-HR" b="1" dirty="0" err="1">
                <a:solidFill>
                  <a:srgbClr val="0070C0"/>
                </a:solidFill>
              </a:rPr>
              <a:t>In</a:t>
            </a:r>
            <a:r>
              <a:rPr lang="hr-HR" b="1" dirty="0">
                <a:solidFill>
                  <a:srgbClr val="0070C0"/>
                </a:solidFill>
              </a:rPr>
              <a:t> der </a:t>
            </a:r>
            <a:r>
              <a:rPr lang="hr-HR" b="1" dirty="0" err="1">
                <a:solidFill>
                  <a:srgbClr val="0070C0"/>
                </a:solidFill>
              </a:rPr>
              <a:t>Küche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dirty="0">
                <a:solidFill>
                  <a:srgbClr val="0070C0"/>
                </a:solidFill>
              </a:rPr>
              <a:t>………………… </a:t>
            </a:r>
            <a:r>
              <a:rPr lang="hr-HR" dirty="0" err="1">
                <a:solidFill>
                  <a:srgbClr val="0070C0"/>
                </a:solidFill>
              </a:rPr>
              <a:t>meine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Mutter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</a:rPr>
              <a:t>Im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Flur</a:t>
            </a:r>
            <a:r>
              <a:rPr lang="hr-HR" dirty="0">
                <a:solidFill>
                  <a:srgbClr val="0070C0"/>
                </a:solidFill>
              </a:rPr>
              <a:t> ……………….. </a:t>
            </a:r>
            <a:r>
              <a:rPr lang="hr-HR" dirty="0" err="1">
                <a:solidFill>
                  <a:srgbClr val="0070C0"/>
                </a:solidFill>
              </a:rPr>
              <a:t>mein</a:t>
            </a:r>
            <a:r>
              <a:rPr lang="hr-HR" dirty="0">
                <a:solidFill>
                  <a:srgbClr val="0070C0"/>
                </a:solidFill>
              </a:rPr>
              <a:t> Opa.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</a:rPr>
              <a:t>Im </a:t>
            </a:r>
            <a:r>
              <a:rPr lang="hr-HR" dirty="0" err="1">
                <a:solidFill>
                  <a:srgbClr val="0070C0"/>
                </a:solidFill>
              </a:rPr>
              <a:t>Arbeitszimmer</a:t>
            </a:r>
            <a:r>
              <a:rPr lang="hr-HR" dirty="0">
                <a:solidFill>
                  <a:srgbClr val="0070C0"/>
                </a:solidFill>
              </a:rPr>
              <a:t> ……………….. </a:t>
            </a:r>
            <a:r>
              <a:rPr lang="hr-HR" dirty="0" err="1">
                <a:solidFill>
                  <a:srgbClr val="0070C0"/>
                </a:solidFill>
              </a:rPr>
              <a:t>mein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Vater</a:t>
            </a:r>
            <a:r>
              <a:rPr lang="hr-HR" dirty="0">
                <a:solidFill>
                  <a:srgbClr val="0070C0"/>
                </a:solidFill>
              </a:rPr>
              <a:t> am </a:t>
            </a:r>
            <a:r>
              <a:rPr lang="hr-HR" dirty="0" err="1">
                <a:solidFill>
                  <a:srgbClr val="0070C0"/>
                </a:solidFill>
              </a:rPr>
              <a:t>Computer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</a:rPr>
              <a:t>Im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Kinderzimmer</a:t>
            </a:r>
            <a:r>
              <a:rPr lang="hr-HR" dirty="0">
                <a:solidFill>
                  <a:srgbClr val="0070C0"/>
                </a:solidFill>
              </a:rPr>
              <a:t> …………………. </a:t>
            </a:r>
            <a:r>
              <a:rPr lang="hr-HR" dirty="0" err="1">
                <a:solidFill>
                  <a:srgbClr val="0070C0"/>
                </a:solidFill>
              </a:rPr>
              <a:t>wir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</a:rPr>
              <a:t>Im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Schlafzimmer</a:t>
            </a:r>
            <a:r>
              <a:rPr lang="hr-HR" dirty="0">
                <a:solidFill>
                  <a:srgbClr val="0070C0"/>
                </a:solidFill>
              </a:rPr>
              <a:t> ……………………. </a:t>
            </a:r>
            <a:r>
              <a:rPr lang="hr-HR" dirty="0" err="1">
                <a:solidFill>
                  <a:srgbClr val="0070C0"/>
                </a:solidFill>
              </a:rPr>
              <a:t>meine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Eltern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</a:rPr>
              <a:t>Im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Badezimmer</a:t>
            </a:r>
            <a:r>
              <a:rPr lang="hr-HR" dirty="0">
                <a:solidFill>
                  <a:srgbClr val="0070C0"/>
                </a:solidFill>
              </a:rPr>
              <a:t> …………………. </a:t>
            </a:r>
            <a:r>
              <a:rPr lang="hr-HR" dirty="0" err="1">
                <a:solidFill>
                  <a:srgbClr val="0070C0"/>
                </a:solidFill>
              </a:rPr>
              <a:t>ich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</a:rPr>
              <a:t>Im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Garten</a:t>
            </a:r>
            <a:r>
              <a:rPr lang="hr-HR" dirty="0">
                <a:solidFill>
                  <a:srgbClr val="0070C0"/>
                </a:solidFill>
              </a:rPr>
              <a:t> …………….. </a:t>
            </a:r>
            <a:r>
              <a:rPr lang="hr-HR" dirty="0" err="1">
                <a:solidFill>
                  <a:srgbClr val="0070C0"/>
                </a:solidFill>
              </a:rPr>
              <a:t>meine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Katze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50851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spielen</a:t>
            </a:r>
            <a:r>
              <a:rPr lang="hr-HR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kocht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dusche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sprechen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1571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schlafen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50851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essen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5892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arbeitet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58052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schläft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1571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telefoniert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47664" y="2420888"/>
            <a:ext cx="6264696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2267744" y="292494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0070C0"/>
                </a:solidFill>
              </a:rPr>
              <a:t>Wie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kann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ein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Haus</a:t>
            </a:r>
            <a:r>
              <a:rPr lang="hr-HR" b="1" dirty="0">
                <a:solidFill>
                  <a:srgbClr val="0070C0"/>
                </a:solidFill>
              </a:rPr>
              <a:t> / </a:t>
            </a:r>
            <a:r>
              <a:rPr lang="hr-HR" b="1" dirty="0" err="1">
                <a:solidFill>
                  <a:srgbClr val="0070C0"/>
                </a:solidFill>
              </a:rPr>
              <a:t>eine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Wohnung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sein</a:t>
            </a:r>
            <a:r>
              <a:rPr lang="hr-HR" b="1" dirty="0">
                <a:solidFill>
                  <a:srgbClr val="0070C0"/>
                </a:solidFill>
              </a:rPr>
              <a:t>?</a:t>
            </a:r>
          </a:p>
        </p:txBody>
      </p:sp>
      <p:cxnSp>
        <p:nvCxnSpPr>
          <p:cNvPr id="6" name="Straight Connector 5"/>
          <p:cNvCxnSpPr>
            <a:stCxn id="2" idx="1"/>
          </p:cNvCxnSpPr>
          <p:nvPr/>
        </p:nvCxnSpPr>
        <p:spPr>
          <a:xfrm flipH="1" flipV="1">
            <a:off x="1619672" y="1772816"/>
            <a:ext cx="845436" cy="83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7624" y="14127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schön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563888" y="1340768"/>
            <a:ext cx="43204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79912" y="10527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hell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08104" y="1556792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6176" y="11247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dunkel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klein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59632" y="3429000"/>
            <a:ext cx="72008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91880" y="371703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3848" y="48691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groß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46531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modern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860032" y="3717032"/>
            <a:ext cx="28803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04248" y="42210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gemütlich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732240" y="3573016"/>
            <a:ext cx="64807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1560" y="58052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Haus</a:t>
            </a:r>
            <a:r>
              <a:rPr lang="hr-HR" dirty="0">
                <a:solidFill>
                  <a:srgbClr val="FF0000"/>
                </a:solidFill>
              </a:rPr>
              <a:t> / </a:t>
            </a:r>
            <a:r>
              <a:rPr lang="hr-HR" dirty="0" err="1">
                <a:solidFill>
                  <a:srgbClr val="FF0000"/>
                </a:solidFill>
              </a:rPr>
              <a:t>deine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Wohnung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560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Zeichne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Mindmap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Heft</a:t>
            </a:r>
            <a:r>
              <a:rPr lang="hr-HR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10" grpId="0"/>
      <p:bldP spid="13" grpId="0"/>
      <p:bldP spid="14" grpId="0"/>
      <p:bldP spid="19" grpId="0"/>
      <p:bldP spid="20" grpId="0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Löse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Aufgaben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deinem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Arbeitsheft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 err="1">
                <a:solidFill>
                  <a:srgbClr val="FF0000"/>
                </a:solidFill>
              </a:rPr>
              <a:t>Seite</a:t>
            </a:r>
            <a:r>
              <a:rPr lang="hr-HR" dirty="0">
                <a:solidFill>
                  <a:srgbClr val="FF0000"/>
                </a:solidFill>
              </a:rPr>
              <a:t>: 72, 73</a:t>
            </a: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 err="1">
                <a:solidFill>
                  <a:srgbClr val="FF0000"/>
                </a:solidFill>
              </a:rPr>
              <a:t>Aufgaben</a:t>
            </a:r>
            <a:r>
              <a:rPr lang="hr-HR" dirty="0">
                <a:solidFill>
                  <a:srgbClr val="FF0000"/>
                </a:solidFill>
              </a:rPr>
              <a:t>: 1, 2, 3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9632" y="4653136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https://www.youtube.com/watch?v=D9uxfijResA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7890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will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mehr</a:t>
            </a:r>
            <a:r>
              <a:rPr lang="hr-HR" dirty="0">
                <a:solidFill>
                  <a:srgbClr val="FF0000"/>
                </a:solidFill>
              </a:rPr>
              <a:t>: Tko hoće više!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537321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https://www.youtube.com/watch?v=-bKk3bvBa4o</a:t>
            </a:r>
            <a:endParaRPr lang="hr-HR" dirty="0"/>
          </a:p>
        </p:txBody>
      </p:sp>
      <p:pic>
        <p:nvPicPr>
          <p:cNvPr id="1026" name="Picture 2" descr="Gut gemacht clipart 3 » Clipart St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2634754" cy="23238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2160" y="39330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Gut</a:t>
            </a:r>
            <a:r>
              <a:rPr lang="hr-HR" dirty="0"/>
              <a:t> </a:t>
            </a:r>
            <a:r>
              <a:rPr lang="hr-HR" dirty="0" err="1"/>
              <a:t>gemacht</a:t>
            </a:r>
            <a:r>
              <a:rPr lang="hr-HR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215</TotalTime>
  <Words>321</Words>
  <Application>Microsoft Office PowerPoint</Application>
  <PresentationFormat>Prikaz na zaslonu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Georgia</vt:lpstr>
      <vt:lpstr>Wingdings</vt:lpstr>
      <vt:lpstr>Wingdings 2</vt:lpstr>
      <vt:lpstr>Civic</vt:lpstr>
      <vt:lpstr>Zu Hause ist es am schönsten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 Hause ist es am schönsten</dc:title>
  <dc:creator>Lenovo</dc:creator>
  <cp:lastModifiedBy>Sandra Pintarić</cp:lastModifiedBy>
  <cp:revision>5</cp:revision>
  <dcterms:created xsi:type="dcterms:W3CDTF">2020-04-08T19:10:22Z</dcterms:created>
  <dcterms:modified xsi:type="dcterms:W3CDTF">2020-04-21T09:08:32Z</dcterms:modified>
</cp:coreProperties>
</file>